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14" r:id="rId2"/>
  </p:sldMasterIdLst>
  <p:notesMasterIdLst>
    <p:notesMasterId r:id="rId184"/>
  </p:notesMasterIdLst>
  <p:handoutMasterIdLst>
    <p:handoutMasterId r:id="rId185"/>
  </p:handoutMasterIdLst>
  <p:sldIdLst>
    <p:sldId id="370" r:id="rId3"/>
    <p:sldId id="439" r:id="rId4"/>
    <p:sldId id="371" r:id="rId5"/>
    <p:sldId id="361" r:id="rId6"/>
    <p:sldId id="372" r:id="rId7"/>
    <p:sldId id="374" r:id="rId8"/>
    <p:sldId id="440" r:id="rId9"/>
    <p:sldId id="441" r:id="rId10"/>
    <p:sldId id="442" r:id="rId11"/>
    <p:sldId id="443" r:id="rId12"/>
    <p:sldId id="444" r:id="rId13"/>
    <p:sldId id="445" r:id="rId14"/>
    <p:sldId id="395" r:id="rId15"/>
    <p:sldId id="446" r:id="rId16"/>
    <p:sldId id="447" r:id="rId17"/>
    <p:sldId id="448" r:id="rId18"/>
    <p:sldId id="449" r:id="rId19"/>
    <p:sldId id="450" r:id="rId20"/>
    <p:sldId id="451" r:id="rId21"/>
    <p:sldId id="452" r:id="rId22"/>
    <p:sldId id="397" r:id="rId23"/>
    <p:sldId id="453" r:id="rId24"/>
    <p:sldId id="454" r:id="rId25"/>
    <p:sldId id="455" r:id="rId26"/>
    <p:sldId id="379" r:id="rId27"/>
    <p:sldId id="376" r:id="rId28"/>
    <p:sldId id="378" r:id="rId29"/>
    <p:sldId id="456" r:id="rId30"/>
    <p:sldId id="457" r:id="rId31"/>
    <p:sldId id="458" r:id="rId32"/>
    <p:sldId id="459" r:id="rId33"/>
    <p:sldId id="460" r:id="rId34"/>
    <p:sldId id="399" r:id="rId35"/>
    <p:sldId id="461" r:id="rId36"/>
    <p:sldId id="462" r:id="rId37"/>
    <p:sldId id="463" r:id="rId38"/>
    <p:sldId id="464" r:id="rId39"/>
    <p:sldId id="465" r:id="rId40"/>
    <p:sldId id="466" r:id="rId41"/>
    <p:sldId id="467" r:id="rId42"/>
    <p:sldId id="468" r:id="rId43"/>
    <p:sldId id="469" r:id="rId44"/>
    <p:sldId id="470" r:id="rId45"/>
    <p:sldId id="401" r:id="rId46"/>
    <p:sldId id="471" r:id="rId47"/>
    <p:sldId id="472" r:id="rId48"/>
    <p:sldId id="473" r:id="rId49"/>
    <p:sldId id="474" r:id="rId50"/>
    <p:sldId id="475" r:id="rId51"/>
    <p:sldId id="476" r:id="rId52"/>
    <p:sldId id="477" r:id="rId53"/>
    <p:sldId id="403" r:id="rId54"/>
    <p:sldId id="478" r:id="rId55"/>
    <p:sldId id="480" r:id="rId56"/>
    <p:sldId id="481" r:id="rId57"/>
    <p:sldId id="482" r:id="rId58"/>
    <p:sldId id="483" r:id="rId59"/>
    <p:sldId id="484" r:id="rId60"/>
    <p:sldId id="479" r:id="rId61"/>
    <p:sldId id="402" r:id="rId62"/>
    <p:sldId id="485" r:id="rId63"/>
    <p:sldId id="486" r:id="rId64"/>
    <p:sldId id="487" r:id="rId65"/>
    <p:sldId id="488" r:id="rId66"/>
    <p:sldId id="489" r:id="rId67"/>
    <p:sldId id="404" r:id="rId68"/>
    <p:sldId id="490" r:id="rId69"/>
    <p:sldId id="491" r:id="rId70"/>
    <p:sldId id="380" r:id="rId71"/>
    <p:sldId id="381" r:id="rId72"/>
    <p:sldId id="382" r:id="rId73"/>
    <p:sldId id="383" r:id="rId74"/>
    <p:sldId id="492" r:id="rId75"/>
    <p:sldId id="493" r:id="rId76"/>
    <p:sldId id="494" r:id="rId77"/>
    <p:sldId id="495" r:id="rId78"/>
    <p:sldId id="496" r:id="rId79"/>
    <p:sldId id="497" r:id="rId80"/>
    <p:sldId id="498" r:id="rId81"/>
    <p:sldId id="499" r:id="rId82"/>
    <p:sldId id="500" r:id="rId83"/>
    <p:sldId id="501" r:id="rId84"/>
    <p:sldId id="502" r:id="rId85"/>
    <p:sldId id="503" r:id="rId86"/>
    <p:sldId id="407" r:id="rId87"/>
    <p:sldId id="504" r:id="rId88"/>
    <p:sldId id="505" r:id="rId89"/>
    <p:sldId id="506" r:id="rId90"/>
    <p:sldId id="507" r:id="rId91"/>
    <p:sldId id="508" r:id="rId92"/>
    <p:sldId id="509" r:id="rId93"/>
    <p:sldId id="510" r:id="rId94"/>
    <p:sldId id="511" r:id="rId95"/>
    <p:sldId id="512" r:id="rId96"/>
    <p:sldId id="513" r:id="rId97"/>
    <p:sldId id="514" r:id="rId98"/>
    <p:sldId id="515" r:id="rId99"/>
    <p:sldId id="516" r:id="rId100"/>
    <p:sldId id="405" r:id="rId101"/>
    <p:sldId id="517" r:id="rId102"/>
    <p:sldId id="518" r:id="rId103"/>
    <p:sldId id="519" r:id="rId104"/>
    <p:sldId id="520" r:id="rId105"/>
    <p:sldId id="521" r:id="rId106"/>
    <p:sldId id="522" r:id="rId107"/>
    <p:sldId id="406" r:id="rId108"/>
    <p:sldId id="408" r:id="rId109"/>
    <p:sldId id="523" r:id="rId110"/>
    <p:sldId id="524" r:id="rId111"/>
    <p:sldId id="525" r:id="rId112"/>
    <p:sldId id="526" r:id="rId113"/>
    <p:sldId id="530" r:id="rId114"/>
    <p:sldId id="531" r:id="rId115"/>
    <p:sldId id="532" r:id="rId116"/>
    <p:sldId id="533" r:id="rId117"/>
    <p:sldId id="534" r:id="rId118"/>
    <p:sldId id="527" r:id="rId119"/>
    <p:sldId id="528" r:id="rId120"/>
    <p:sldId id="529" r:id="rId121"/>
    <p:sldId id="388" r:id="rId122"/>
    <p:sldId id="389" r:id="rId123"/>
    <p:sldId id="390" r:id="rId124"/>
    <p:sldId id="387" r:id="rId125"/>
    <p:sldId id="535" r:id="rId126"/>
    <p:sldId id="536" r:id="rId127"/>
    <p:sldId id="537" r:id="rId128"/>
    <p:sldId id="538" r:id="rId129"/>
    <p:sldId id="409" r:id="rId130"/>
    <p:sldId id="539" r:id="rId131"/>
    <p:sldId id="540" r:id="rId132"/>
    <p:sldId id="541" r:id="rId133"/>
    <p:sldId id="542" r:id="rId134"/>
    <p:sldId id="543" r:id="rId135"/>
    <p:sldId id="544" r:id="rId136"/>
    <p:sldId id="410" r:id="rId137"/>
    <p:sldId id="545" r:id="rId138"/>
    <p:sldId id="546" r:id="rId139"/>
    <p:sldId id="411" r:id="rId140"/>
    <p:sldId id="547" r:id="rId141"/>
    <p:sldId id="548" r:id="rId142"/>
    <p:sldId id="549" r:id="rId143"/>
    <p:sldId id="550" r:id="rId144"/>
    <p:sldId id="551" r:id="rId145"/>
    <p:sldId id="552" r:id="rId146"/>
    <p:sldId id="413" r:id="rId147"/>
    <p:sldId id="553" r:id="rId148"/>
    <p:sldId id="554" r:id="rId149"/>
    <p:sldId id="412" r:id="rId150"/>
    <p:sldId id="414" r:id="rId151"/>
    <p:sldId id="555" r:id="rId152"/>
    <p:sldId id="556" r:id="rId153"/>
    <p:sldId id="557" r:id="rId154"/>
    <p:sldId id="558" r:id="rId155"/>
    <p:sldId id="559" r:id="rId156"/>
    <p:sldId id="415" r:id="rId157"/>
    <p:sldId id="416" r:id="rId158"/>
    <p:sldId id="560" r:id="rId159"/>
    <p:sldId id="561" r:id="rId160"/>
    <p:sldId id="562" r:id="rId161"/>
    <p:sldId id="563" r:id="rId162"/>
    <p:sldId id="565" r:id="rId163"/>
    <p:sldId id="566" r:id="rId164"/>
    <p:sldId id="567" r:id="rId165"/>
    <p:sldId id="568" r:id="rId166"/>
    <p:sldId id="569" r:id="rId167"/>
    <p:sldId id="564" r:id="rId168"/>
    <p:sldId id="571" r:id="rId169"/>
    <p:sldId id="573" r:id="rId170"/>
    <p:sldId id="574" r:id="rId171"/>
    <p:sldId id="391" r:id="rId172"/>
    <p:sldId id="392" r:id="rId173"/>
    <p:sldId id="394" r:id="rId174"/>
    <p:sldId id="575" r:id="rId175"/>
    <p:sldId id="576" r:id="rId176"/>
    <p:sldId id="577" r:id="rId177"/>
    <p:sldId id="578" r:id="rId178"/>
    <p:sldId id="579" r:id="rId179"/>
    <p:sldId id="580" r:id="rId180"/>
    <p:sldId id="581" r:id="rId181"/>
    <p:sldId id="582" r:id="rId182"/>
    <p:sldId id="583" r:id="rId183"/>
  </p:sldIdLst>
  <p:sldSz cx="12190413" cy="6859588"/>
  <p:notesSz cx="6858000" cy="9144000"/>
  <p:custDataLst>
    <p:tags r:id="rId186"/>
  </p:custDataLst>
  <p:defaultTextStyle>
    <a:defPPr>
      <a:defRPr lang="zh-CN"/>
    </a:defPPr>
    <a:lvl1pPr marL="0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251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502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753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838">
          <p15:clr>
            <a:srgbClr val="A4A3A4"/>
          </p15:clr>
        </p15:guide>
        <p15:guide id="3" pos="3839">
          <p15:clr>
            <a:srgbClr val="A4A3A4"/>
          </p15:clr>
        </p15:guide>
        <p15:guide id="4" pos="7196">
          <p15:clr>
            <a:srgbClr val="A4A3A4"/>
          </p15:clr>
        </p15:guide>
        <p15:guide id="5" pos="57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319095"/>
    <a:srgbClr val="57A4A9"/>
    <a:srgbClr val="FFFFFF"/>
    <a:srgbClr val="38B1BF"/>
    <a:srgbClr val="EF7768"/>
    <a:srgbClr val="FF9933"/>
    <a:srgbClr val="C7C7C7"/>
    <a:srgbClr val="F5F5F5"/>
    <a:srgbClr val="0045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54" autoAdjust="0"/>
    <p:restoredTop sz="94660"/>
  </p:normalViewPr>
  <p:slideViewPr>
    <p:cSldViewPr>
      <p:cViewPr varScale="1">
        <p:scale>
          <a:sx n="41" d="100"/>
          <a:sy n="41" d="100"/>
        </p:scale>
        <p:origin x="43" y="773"/>
      </p:cViewPr>
      <p:guideLst>
        <p:guide orient="horz" pos="2160"/>
        <p:guide orient="horz" pos="3838"/>
        <p:guide pos="3839"/>
        <p:guide pos="7196"/>
        <p:guide pos="57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-384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slide" Target="slides/slide152.xml"/><Relationship Id="rId159" Type="http://schemas.openxmlformats.org/officeDocument/2006/relationships/slide" Target="slides/slide157.xml"/><Relationship Id="rId175" Type="http://schemas.openxmlformats.org/officeDocument/2006/relationships/slide" Target="slides/slide173.xml"/><Relationship Id="rId170" Type="http://schemas.openxmlformats.org/officeDocument/2006/relationships/slide" Target="slides/slide168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181" Type="http://schemas.openxmlformats.org/officeDocument/2006/relationships/slide" Target="slides/slide179.xml"/><Relationship Id="rId186" Type="http://schemas.openxmlformats.org/officeDocument/2006/relationships/tags" Target="tags/tag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slide" Target="slides/slide174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82" Type="http://schemas.openxmlformats.org/officeDocument/2006/relationships/slide" Target="slides/slide180.xml"/><Relationship Id="rId187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72" Type="http://schemas.openxmlformats.org/officeDocument/2006/relationships/slide" Target="slides/slide170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notesMaster" Target="notesMasters/notesMaster1.xml"/><Relationship Id="rId189" Type="http://schemas.openxmlformats.org/officeDocument/2006/relationships/theme" Target="theme/theme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0" Type="http://schemas.openxmlformats.org/officeDocument/2006/relationships/tableStyles" Target="tableStyle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emf"/></Relationships>
</file>

<file path=ppt/drawings/_rels/vmlDrawing1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emf"/></Relationships>
</file>

<file path=ppt/drawings/_rels/vmlDrawing1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emf"/></Relationships>
</file>

<file path=ppt/drawings/_rels/vmlDrawing1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emf"/></Relationships>
</file>

<file path=ppt/drawings/_rels/vmlDrawing1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emf"/></Relationships>
</file>

<file path=ppt/drawings/_rels/vmlDrawing1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emf"/></Relationships>
</file>

<file path=ppt/drawings/_rels/vmlDrawing10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emf"/><Relationship Id="rId1" Type="http://schemas.openxmlformats.org/officeDocument/2006/relationships/image" Target="../media/image131.emf"/></Relationships>
</file>

<file path=ppt/drawings/_rels/vmlDrawing1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emf"/></Relationships>
</file>

<file path=ppt/drawings/_rels/vmlDrawing1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emf"/></Relationships>
</file>

<file path=ppt/drawings/_rels/vmlDrawing1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_rels/vmlDrawing1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emf"/></Relationships>
</file>

<file path=ppt/drawings/_rels/vmlDrawing1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7.emf"/></Relationships>
</file>

<file path=ppt/drawings/_rels/vmlDrawing1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emf"/><Relationship Id="rId1" Type="http://schemas.openxmlformats.org/officeDocument/2006/relationships/image" Target="../media/image138.emf"/></Relationships>
</file>

<file path=ppt/drawings/_rels/vmlDrawing1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emf"/><Relationship Id="rId1" Type="http://schemas.openxmlformats.org/officeDocument/2006/relationships/image" Target="../media/image140.emf"/></Relationships>
</file>

<file path=ppt/drawings/_rels/vmlDrawing1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2.emf"/></Relationships>
</file>

<file path=ppt/drawings/_rels/vmlDrawing1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emf"/></Relationships>
</file>

<file path=ppt/drawings/_rels/vmlDrawing1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emf"/><Relationship Id="rId1" Type="http://schemas.openxmlformats.org/officeDocument/2006/relationships/image" Target="../media/image144.emf"/></Relationships>
</file>

<file path=ppt/drawings/_rels/vmlDrawing1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6.emf"/></Relationships>
</file>

<file path=ppt/drawings/_rels/vmlDrawing1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emf"/><Relationship Id="rId1" Type="http://schemas.openxmlformats.org/officeDocument/2006/relationships/image" Target="../media/image147.emf"/></Relationships>
</file>

<file path=ppt/drawings/_rels/vmlDrawing1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emf"/><Relationship Id="rId1" Type="http://schemas.openxmlformats.org/officeDocument/2006/relationships/image" Target="../media/image150.emf"/></Relationships>
</file>

<file path=ppt/drawings/_rels/vmlDrawing1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2.emf"/></Relationships>
</file>

<file path=ppt/drawings/_rels/vmlDrawing1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3.emf"/></Relationships>
</file>

<file path=ppt/drawings/_rels/vmlDrawing1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emf"/><Relationship Id="rId1" Type="http://schemas.openxmlformats.org/officeDocument/2006/relationships/image" Target="../media/image154.emf"/></Relationships>
</file>

<file path=ppt/drawings/_rels/vmlDrawing1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6.emf"/></Relationships>
</file>

<file path=ppt/drawings/_rels/vmlDrawing1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emf"/><Relationship Id="rId1" Type="http://schemas.openxmlformats.org/officeDocument/2006/relationships/image" Target="../media/image157.emf"/></Relationships>
</file>

<file path=ppt/drawings/_rels/vmlDrawing1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9.emf"/></Relationships>
</file>

<file path=ppt/drawings/_rels/vmlDrawing1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0.emf"/></Relationships>
</file>

<file path=ppt/drawings/_rels/vmlDrawing1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1.emf"/></Relationships>
</file>

<file path=ppt/drawings/_rels/vmlDrawing1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emf"/><Relationship Id="rId1" Type="http://schemas.openxmlformats.org/officeDocument/2006/relationships/image" Target="../media/image163.emf"/></Relationships>
</file>

<file path=ppt/drawings/_rels/vmlDrawing1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5.emf"/></Relationships>
</file>

<file path=ppt/drawings/_rels/vmlDrawing1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emf"/></Relationships>
</file>

<file path=ppt/drawings/_rels/vmlDrawing1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7.emf"/></Relationships>
</file>

<file path=ppt/drawings/_rels/vmlDrawing1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8.emf"/></Relationships>
</file>

<file path=ppt/drawings/_rels/vmlDrawing1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9.emf"/></Relationships>
</file>

<file path=ppt/drawings/_rels/vmlDrawing1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0.emf"/></Relationships>
</file>

<file path=ppt/drawings/_rels/vmlDrawing1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1.emf"/></Relationships>
</file>

<file path=ppt/drawings/_rels/vmlDrawing1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2.emf"/></Relationships>
</file>

<file path=ppt/drawings/_rels/vmlDrawing1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3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4.emf"/></Relationships>
</file>

<file path=ppt/drawings/_rels/vmlDrawing1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5.emf"/></Relationships>
</file>

<file path=ppt/drawings/_rels/vmlDrawing1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6.emf"/></Relationships>
</file>

<file path=ppt/drawings/_rels/vmlDrawing1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7.emf"/></Relationships>
</file>

<file path=ppt/drawings/_rels/vmlDrawing1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8.emf"/></Relationships>
</file>

<file path=ppt/drawings/_rels/vmlDrawing1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9.emf"/></Relationships>
</file>

<file path=ppt/drawings/_rels/vmlDrawing1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emf"/><Relationship Id="rId1" Type="http://schemas.openxmlformats.org/officeDocument/2006/relationships/image" Target="../media/image180.emf"/></Relationships>
</file>

<file path=ppt/drawings/_rels/vmlDrawing1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2.emf"/></Relationships>
</file>

<file path=ppt/drawings/_rels/vmlDrawing1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3.emf"/></Relationships>
</file>

<file path=ppt/drawings/_rels/vmlDrawing1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4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5.emf"/></Relationships>
</file>

<file path=ppt/drawings/_rels/vmlDrawing1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6.emf"/></Relationships>
</file>

<file path=ppt/drawings/_rels/vmlDrawing1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7.emf"/></Relationships>
</file>

<file path=ppt/drawings/_rels/vmlDrawing1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8.emf"/></Relationships>
</file>

<file path=ppt/drawings/_rels/vmlDrawing1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9.emf"/></Relationships>
</file>

<file path=ppt/drawings/_rels/vmlDrawing1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0.emf"/></Relationships>
</file>

<file path=ppt/drawings/_rels/vmlDrawing1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1.emf"/></Relationships>
</file>

<file path=ppt/drawings/_rels/vmlDrawing1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2.emf"/></Relationships>
</file>

<file path=ppt/drawings/_rels/vmlDrawing1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3.emf"/></Relationships>
</file>

<file path=ppt/drawings/_rels/vmlDrawing15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emf"/><Relationship Id="rId2" Type="http://schemas.openxmlformats.org/officeDocument/2006/relationships/image" Target="../media/image195.emf"/><Relationship Id="rId1" Type="http://schemas.openxmlformats.org/officeDocument/2006/relationships/image" Target="../media/image194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7.emf"/></Relationships>
</file>

<file path=ppt/drawings/_rels/vmlDrawing16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emf"/><Relationship Id="rId1" Type="http://schemas.openxmlformats.org/officeDocument/2006/relationships/image" Target="../media/image198.emf"/></Relationships>
</file>

<file path=ppt/drawings/_rels/vmlDrawing16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emf"/><Relationship Id="rId1" Type="http://schemas.openxmlformats.org/officeDocument/2006/relationships/image" Target="../media/image200.emf"/></Relationships>
</file>

<file path=ppt/drawings/_rels/vmlDrawing16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emf"/><Relationship Id="rId1" Type="http://schemas.openxmlformats.org/officeDocument/2006/relationships/image" Target="../media/image202.emf"/></Relationships>
</file>

<file path=ppt/drawings/_rels/vmlDrawing1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4.emf"/></Relationships>
</file>

<file path=ppt/drawings/_rels/vmlDrawing16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emf"/><Relationship Id="rId1" Type="http://schemas.openxmlformats.org/officeDocument/2006/relationships/image" Target="../media/image205.emf"/></Relationships>
</file>

<file path=ppt/drawings/_rels/vmlDrawing1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7.emf"/></Relationships>
</file>

<file path=ppt/drawings/_rels/vmlDrawing1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8.emf"/></Relationships>
</file>

<file path=ppt/drawings/_rels/vmlDrawing1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9.emf"/></Relationships>
</file>

<file path=ppt/drawings/_rels/vmlDrawing1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0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7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emf"/><Relationship Id="rId1" Type="http://schemas.openxmlformats.org/officeDocument/2006/relationships/image" Target="../media/image211.emf"/></Relationships>
</file>

<file path=ppt/drawings/_rels/vmlDrawing1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3.emf"/></Relationships>
</file>

<file path=ppt/drawings/_rels/vmlDrawing1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4.emf"/></Relationships>
</file>

<file path=ppt/drawings/_rels/vmlDrawing1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5.emf"/></Relationships>
</file>

<file path=ppt/drawings/_rels/vmlDrawing1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6.emf"/></Relationships>
</file>

<file path=ppt/drawings/_rels/vmlDrawing1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7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image" Target="../media/image32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image" Target="../media/image4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image" Target="../media/image52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5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image" Target="../media/image64.emf"/></Relationships>
</file>

<file path=ppt/drawings/_rels/vmlDrawing5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image" Target="../media/image67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5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image" Target="../media/image71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5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image" Target="../media/image74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6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image" Target="../media/image78.emf"/></Relationships>
</file>

<file path=ppt/drawings/_rels/vmlDrawing6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image" Target="../media/image80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6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image" Target="../media/image86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8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image" Target="../media/image102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8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emf"/><Relationship Id="rId1" Type="http://schemas.openxmlformats.org/officeDocument/2006/relationships/image" Target="../media/image11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e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emf"/></Relationships>
</file>

<file path=ppt/drawings/_rels/vmlDrawing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emf"/></Relationships>
</file>

<file path=ppt/drawings/_rels/vmlDrawing9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image" Target="../media/image119.emf"/><Relationship Id="rId1" Type="http://schemas.openxmlformats.org/officeDocument/2006/relationships/image" Target="../media/image118.emf"/></Relationships>
</file>

<file path=ppt/drawings/_rels/vmlDrawing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emf"/></Relationships>
</file>

<file path=ppt/drawings/_rels/vmlDrawing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emf"/></Relationships>
</file>

<file path=ppt/drawings/_rels/vmlDrawing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emf"/></Relationships>
</file>

<file path=ppt/drawings/_rels/vmlDrawing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C15E6-6BD2-4E4B-B1D4-218C26E1B228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5EDCA-2189-4435-B38B-6F3C2C0443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5693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7430C-5A66-4BD0-A971-34190B6C6019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C173A-3DA8-4893-B28A-1E15F55C33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744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871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169717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20149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96279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1652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19344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42936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24005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32492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22611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54027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18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37733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83016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68374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34626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8530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08596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41307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67449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93859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6832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240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72952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978888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38671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383507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84675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34254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209234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27296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996477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058547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38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851484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53147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687916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91977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0655439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22524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941274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72605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831496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029842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352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393939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0190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704139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237833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272940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5875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07638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878453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456172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842000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690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173439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30924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7482083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540597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512728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538886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72800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08138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257749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615197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2279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101955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46830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811817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428496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279910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1024096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91002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025192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687493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368690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9504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9027693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11136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004409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358387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164390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377694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390272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4526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7139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3337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3690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9511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52099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2087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27879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7186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28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26508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8242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376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159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8656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25339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33970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4037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39226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5569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2746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5555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10491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65224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846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105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4272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9013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7691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2053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93755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7658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2882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2448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6742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664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3689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16241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75244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6596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7869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2770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2300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5736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8820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98946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040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512287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629888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626271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98498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491667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24037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30489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49485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833242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83021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102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641947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306881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53268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77641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35893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526757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93447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63460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28316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08964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12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980525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85032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97276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89266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3067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54114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30011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88052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973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40284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485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52827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46566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7622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60284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31456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92679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85323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61747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37038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17905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1199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1" y="1600572"/>
            <a:ext cx="5384099" cy="452701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572"/>
            <a:ext cx="5384099" cy="452701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024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469"/>
            <a:ext cx="538621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5378"/>
            <a:ext cx="5386216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6" y="1535469"/>
            <a:ext cx="5388332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6" y="2175378"/>
            <a:ext cx="5388332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944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Desktop\矢量httpwww.3lian.comvector（三联www.3lian.com） (2) [转换]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3110" y="189338"/>
            <a:ext cx="734684" cy="45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7016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4" y="273114"/>
            <a:ext cx="4010562" cy="116232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116"/>
            <a:ext cx="6814779" cy="5854469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4" y="1435436"/>
            <a:ext cx="4010562" cy="46921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874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1713"/>
            <a:ext cx="7314248" cy="56687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916"/>
            <a:ext cx="7314248" cy="4115753"/>
          </a:xfrm>
        </p:spPr>
        <p:txBody>
          <a:bodyPr/>
          <a:lstStyle>
            <a:lvl1pPr marL="0" indent="0">
              <a:buNone/>
              <a:defRPr sz="4300"/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8583"/>
            <a:ext cx="7314248" cy="805048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C:\Users\Administrator\Desktop\矢量httpwww.3lian.comvector（三联www.3lian.com） (2) [转换]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3110" y="189338"/>
            <a:ext cx="734684" cy="45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6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2687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702"/>
            <a:ext cx="2742843" cy="585288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702"/>
            <a:ext cx="8025355" cy="585288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C:\Users\Administrator\Desktop\矢量httpwww.3lian.comvector（三联www.3lian.com） (2) [转换]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3110" y="189338"/>
            <a:ext cx="734684" cy="45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55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9515159"/>
      </p:ext>
    </p:extLst>
  </p:cSld>
  <p:clrMapOvr>
    <a:masterClrMapping/>
  </p:clrMapOvr>
  <p:transition spd="slow" advClick="0" advTm="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6118941"/>
      </p:ext>
    </p:extLst>
  </p:cSld>
  <p:clrMapOvr>
    <a:masterClrMapping/>
  </p:clrMapOvr>
  <p:transition spd="slow" advClick="0" advTm="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5"/>
          <p:cNvSpPr txBox="1"/>
          <p:nvPr userDrawn="1"/>
        </p:nvSpPr>
        <p:spPr>
          <a:xfrm>
            <a:off x="10801374" y="405458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4140442"/>
      </p:ext>
    </p:extLst>
  </p:cSld>
  <p:clrMapOvr>
    <a:masterClrMapping/>
  </p:clrMapOvr>
  <p:transition spd="slow" advClick="0" advTm="0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2637010"/>
      </p:ext>
    </p:extLst>
  </p:cSld>
  <p:clrMapOvr>
    <a:masterClrMapping/>
  </p:clrMapOvr>
  <p:transition spd="slow" advClick="0" advTm="0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340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6" descr="000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" y="2"/>
            <a:ext cx="12190413" cy="6694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5838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C:\Users\Administrator\Desktop\矢量httpwww.3lian.comvector（三联www.3lian.com） (2) [转换]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3110" y="189338"/>
            <a:ext cx="734684" cy="45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75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59" y="4407924"/>
            <a:ext cx="10361851" cy="1362391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59" y="2907386"/>
            <a:ext cx="10361851" cy="1500534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868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12" r:id="rId2"/>
    <p:sldLayoutId id="2147483710" r:id="rId3"/>
    <p:sldLayoutId id="2147483713" r:id="rId4"/>
    <p:sldLayoutId id="2147483707" r:id="rId5"/>
    <p:sldLayoutId id="2147483726" r:id="rId6"/>
  </p:sldLayoutIdLst>
  <p:transition spd="slow" advClick="0" advTm="0">
    <p:wipe/>
  </p:transition>
  <p:txStyles>
    <p:titleStyle>
      <a:lvl1pPr algn="ctr" defTabSz="1088502" rtl="0" eaLnBrk="1" latinLnBrk="0" hangingPunct="1">
        <a:spcBef>
          <a:spcPct val="0"/>
        </a:spcBef>
        <a:buNone/>
        <a:defRPr sz="5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8188" indent="-408188" algn="l" defTabSz="1088502" rtl="0" eaLnBrk="1" latinLnBrk="0" hangingPunct="1">
        <a:spcBef>
          <a:spcPct val="20000"/>
        </a:spcBef>
        <a:buFont typeface="Arial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1pPr>
      <a:lvl2pPr marL="884408" indent="-340157" algn="l" defTabSz="1088502" rtl="0" eaLnBrk="1" latinLnBrk="0" hangingPunct="1">
        <a:spcBef>
          <a:spcPct val="20000"/>
        </a:spcBef>
        <a:buFont typeface="Arial" pitchFamily="34" charset="0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360627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904878" indent="-272125" algn="l" defTabSz="1088502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9129" indent="-272125" algn="l" defTabSz="1088502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380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631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882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132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51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02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753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00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25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505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756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007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701"/>
            <a:ext cx="10971372" cy="1143265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1" y="6357824"/>
            <a:ext cx="2844430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2020/3/2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7824"/>
            <a:ext cx="3860297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7824"/>
            <a:ext cx="2844430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500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ctr" defTabSz="121917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1.emf"/><Relationship Id="rId4" Type="http://schemas.openxmlformats.org/officeDocument/2006/relationships/package" Target="../embeddings/Microsoft_Word_Document7.docx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6.vml"/><Relationship Id="rId5" Type="http://schemas.openxmlformats.org/officeDocument/2006/relationships/image" Target="../media/image121.emf"/><Relationship Id="rId4" Type="http://schemas.openxmlformats.org/officeDocument/2006/relationships/package" Target="../embeddings/Microsoft_Word_Document117.docx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7.vml"/><Relationship Id="rId5" Type="http://schemas.openxmlformats.org/officeDocument/2006/relationships/image" Target="../media/image122.emf"/><Relationship Id="rId4" Type="http://schemas.openxmlformats.org/officeDocument/2006/relationships/package" Target="../embeddings/Microsoft_Word_Document118.docx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8.vml"/><Relationship Id="rId5" Type="http://schemas.openxmlformats.org/officeDocument/2006/relationships/image" Target="../media/image123.emf"/><Relationship Id="rId4" Type="http://schemas.openxmlformats.org/officeDocument/2006/relationships/package" Target="../embeddings/Microsoft_Word_Document119.docx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9.vml"/><Relationship Id="rId5" Type="http://schemas.openxmlformats.org/officeDocument/2006/relationships/image" Target="../media/image124.emf"/><Relationship Id="rId4" Type="http://schemas.openxmlformats.org/officeDocument/2006/relationships/package" Target="../embeddings/Microsoft_Word_Document120.docx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0.vml"/><Relationship Id="rId5" Type="http://schemas.openxmlformats.org/officeDocument/2006/relationships/image" Target="../media/image125.emf"/><Relationship Id="rId4" Type="http://schemas.openxmlformats.org/officeDocument/2006/relationships/package" Target="../embeddings/Microsoft_Word_Document121.docx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1.vml"/><Relationship Id="rId5" Type="http://schemas.openxmlformats.org/officeDocument/2006/relationships/image" Target="../media/image126.emf"/><Relationship Id="rId4" Type="http://schemas.openxmlformats.org/officeDocument/2006/relationships/package" Target="../embeddings/Microsoft_Word_Document122.docx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2.vml"/><Relationship Id="rId5" Type="http://schemas.openxmlformats.org/officeDocument/2006/relationships/image" Target="../media/image127.emf"/><Relationship Id="rId4" Type="http://schemas.openxmlformats.org/officeDocument/2006/relationships/package" Target="../embeddings/Microsoft_Word_Document123.docx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3.vml"/><Relationship Id="rId5" Type="http://schemas.openxmlformats.org/officeDocument/2006/relationships/image" Target="../media/image128.emf"/><Relationship Id="rId4" Type="http://schemas.openxmlformats.org/officeDocument/2006/relationships/package" Target="../embeddings/Microsoft_Word_Document124.docx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4.vml"/><Relationship Id="rId5" Type="http://schemas.openxmlformats.org/officeDocument/2006/relationships/image" Target="../media/image129.emf"/><Relationship Id="rId4" Type="http://schemas.openxmlformats.org/officeDocument/2006/relationships/package" Target="../embeddings/Microsoft_Word_Document125.docx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5.vml"/><Relationship Id="rId5" Type="http://schemas.openxmlformats.org/officeDocument/2006/relationships/image" Target="../media/image130.emf"/><Relationship Id="rId4" Type="http://schemas.openxmlformats.org/officeDocument/2006/relationships/package" Target="../embeddings/Microsoft_Word_Document126.docx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2.emf"/><Relationship Id="rId4" Type="http://schemas.openxmlformats.org/officeDocument/2006/relationships/package" Target="../embeddings/Microsoft_Word_Document8.docx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7.xml"/><Relationship Id="rId7" Type="http://schemas.openxmlformats.org/officeDocument/2006/relationships/image" Target="../media/image132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6.vml"/><Relationship Id="rId6" Type="http://schemas.openxmlformats.org/officeDocument/2006/relationships/package" Target="../embeddings/Microsoft_Word_Document128.docx"/><Relationship Id="rId5" Type="http://schemas.openxmlformats.org/officeDocument/2006/relationships/image" Target="../media/image131.emf"/><Relationship Id="rId4" Type="http://schemas.openxmlformats.org/officeDocument/2006/relationships/package" Target="../embeddings/Microsoft_Word_Document127.docx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7.vml"/><Relationship Id="rId5" Type="http://schemas.openxmlformats.org/officeDocument/2006/relationships/image" Target="../media/image133.emf"/><Relationship Id="rId4" Type="http://schemas.openxmlformats.org/officeDocument/2006/relationships/package" Target="../embeddings/Microsoft_Word_Document129.docx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8.vml"/><Relationship Id="rId5" Type="http://schemas.openxmlformats.org/officeDocument/2006/relationships/image" Target="../media/image134.emf"/><Relationship Id="rId4" Type="http://schemas.openxmlformats.org/officeDocument/2006/relationships/package" Target="../embeddings/Microsoft_Word_Document130.docx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9.vml"/><Relationship Id="rId5" Type="http://schemas.openxmlformats.org/officeDocument/2006/relationships/image" Target="../media/image135.emf"/><Relationship Id="rId4" Type="http://schemas.openxmlformats.org/officeDocument/2006/relationships/package" Target="../embeddings/Microsoft_Word_Document131.docx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0.vml"/><Relationship Id="rId5" Type="http://schemas.openxmlformats.org/officeDocument/2006/relationships/image" Target="../media/image136.emf"/><Relationship Id="rId4" Type="http://schemas.openxmlformats.org/officeDocument/2006/relationships/package" Target="../embeddings/Microsoft_Word_Document132.docx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1.vml"/><Relationship Id="rId5" Type="http://schemas.openxmlformats.org/officeDocument/2006/relationships/image" Target="../media/image137.emf"/><Relationship Id="rId4" Type="http://schemas.openxmlformats.org/officeDocument/2006/relationships/package" Target="../embeddings/Microsoft_Word_Document133.docx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3.xml"/><Relationship Id="rId7" Type="http://schemas.openxmlformats.org/officeDocument/2006/relationships/image" Target="../media/image139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2.vml"/><Relationship Id="rId6" Type="http://schemas.openxmlformats.org/officeDocument/2006/relationships/package" Target="../embeddings/Microsoft_Word_Document135.docx"/><Relationship Id="rId5" Type="http://schemas.openxmlformats.org/officeDocument/2006/relationships/image" Target="../media/image138.emf"/><Relationship Id="rId4" Type="http://schemas.openxmlformats.org/officeDocument/2006/relationships/package" Target="../embeddings/Microsoft_Word_Document134.docx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4.xml"/><Relationship Id="rId7" Type="http://schemas.openxmlformats.org/officeDocument/2006/relationships/image" Target="../media/image141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3.vml"/><Relationship Id="rId6" Type="http://schemas.openxmlformats.org/officeDocument/2006/relationships/package" Target="../embeddings/Microsoft_Word_Document137.docx"/><Relationship Id="rId5" Type="http://schemas.openxmlformats.org/officeDocument/2006/relationships/image" Target="../media/image140.emf"/><Relationship Id="rId4" Type="http://schemas.openxmlformats.org/officeDocument/2006/relationships/package" Target="../embeddings/Microsoft_Word_Document136.docx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4.vml"/><Relationship Id="rId5" Type="http://schemas.openxmlformats.org/officeDocument/2006/relationships/image" Target="../media/image142.emf"/><Relationship Id="rId4" Type="http://schemas.openxmlformats.org/officeDocument/2006/relationships/package" Target="../embeddings/Microsoft_Word_Document138.docx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5.vml"/><Relationship Id="rId5" Type="http://schemas.openxmlformats.org/officeDocument/2006/relationships/image" Target="../media/image143.emf"/><Relationship Id="rId4" Type="http://schemas.openxmlformats.org/officeDocument/2006/relationships/package" Target="../embeddings/Microsoft_Word_Document139.doc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3.emf"/><Relationship Id="rId4" Type="http://schemas.openxmlformats.org/officeDocument/2006/relationships/package" Target="../embeddings/Microsoft_Word_Document9.docx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7.xml"/><Relationship Id="rId7" Type="http://schemas.openxmlformats.org/officeDocument/2006/relationships/image" Target="../media/image145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6.vml"/><Relationship Id="rId6" Type="http://schemas.openxmlformats.org/officeDocument/2006/relationships/package" Target="../embeddings/Microsoft_Word_Document141.docx"/><Relationship Id="rId5" Type="http://schemas.openxmlformats.org/officeDocument/2006/relationships/image" Target="../media/image144.emf"/><Relationship Id="rId4" Type="http://schemas.openxmlformats.org/officeDocument/2006/relationships/package" Target="../embeddings/Microsoft_Word_Document140.docx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7.vml"/><Relationship Id="rId5" Type="http://schemas.openxmlformats.org/officeDocument/2006/relationships/image" Target="../media/image146.emf"/><Relationship Id="rId4" Type="http://schemas.openxmlformats.org/officeDocument/2006/relationships/package" Target="../embeddings/Microsoft_Word_Document142.docx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9.xml"/><Relationship Id="rId7" Type="http://schemas.openxmlformats.org/officeDocument/2006/relationships/image" Target="../media/image148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8.vml"/><Relationship Id="rId6" Type="http://schemas.openxmlformats.org/officeDocument/2006/relationships/package" Target="../embeddings/Microsoft_Word_Document144.docx"/><Relationship Id="rId5" Type="http://schemas.openxmlformats.org/officeDocument/2006/relationships/image" Target="../media/image147.emf"/><Relationship Id="rId4" Type="http://schemas.openxmlformats.org/officeDocument/2006/relationships/package" Target="../embeddings/Microsoft_Word_Document143.docx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9.vml"/><Relationship Id="rId5" Type="http://schemas.openxmlformats.org/officeDocument/2006/relationships/image" Target="../media/image149.emf"/><Relationship Id="rId4" Type="http://schemas.openxmlformats.org/officeDocument/2006/relationships/package" Target="../embeddings/Microsoft_Word_Document145.docx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1.xml"/><Relationship Id="rId7" Type="http://schemas.openxmlformats.org/officeDocument/2006/relationships/image" Target="../media/image151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0.vml"/><Relationship Id="rId6" Type="http://schemas.openxmlformats.org/officeDocument/2006/relationships/package" Target="../embeddings/Microsoft_Word_Document147.docx"/><Relationship Id="rId5" Type="http://schemas.openxmlformats.org/officeDocument/2006/relationships/image" Target="../media/image150.emf"/><Relationship Id="rId4" Type="http://schemas.openxmlformats.org/officeDocument/2006/relationships/package" Target="../embeddings/Microsoft_Word_Document146.docx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1.vml"/><Relationship Id="rId5" Type="http://schemas.openxmlformats.org/officeDocument/2006/relationships/image" Target="../media/image152.emf"/><Relationship Id="rId4" Type="http://schemas.openxmlformats.org/officeDocument/2006/relationships/package" Target="../embeddings/Microsoft_Word_Document148.docx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2.vml"/><Relationship Id="rId5" Type="http://schemas.openxmlformats.org/officeDocument/2006/relationships/image" Target="../media/image153.emf"/><Relationship Id="rId4" Type="http://schemas.openxmlformats.org/officeDocument/2006/relationships/package" Target="../embeddings/Microsoft_Word_Document149.docx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4.xml"/><Relationship Id="rId7" Type="http://schemas.openxmlformats.org/officeDocument/2006/relationships/image" Target="../media/image155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3.vml"/><Relationship Id="rId6" Type="http://schemas.openxmlformats.org/officeDocument/2006/relationships/package" Target="../embeddings/Microsoft_Word_Document151.docx"/><Relationship Id="rId5" Type="http://schemas.openxmlformats.org/officeDocument/2006/relationships/image" Target="../media/image154.emf"/><Relationship Id="rId4" Type="http://schemas.openxmlformats.org/officeDocument/2006/relationships/package" Target="../embeddings/Microsoft_Word_Document150.docx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4.vml"/><Relationship Id="rId5" Type="http://schemas.openxmlformats.org/officeDocument/2006/relationships/image" Target="../media/image156.emf"/><Relationship Id="rId4" Type="http://schemas.openxmlformats.org/officeDocument/2006/relationships/package" Target="../embeddings/Microsoft_Word_Document152.doc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5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.vml"/><Relationship Id="rId6" Type="http://schemas.openxmlformats.org/officeDocument/2006/relationships/package" Target="../embeddings/Microsoft_Word_Document11.docx"/><Relationship Id="rId5" Type="http://schemas.openxmlformats.org/officeDocument/2006/relationships/image" Target="../media/image14.emf"/><Relationship Id="rId4" Type="http://schemas.openxmlformats.org/officeDocument/2006/relationships/package" Target="../embeddings/Microsoft_Word_Document10.docx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6.xml"/><Relationship Id="rId7" Type="http://schemas.openxmlformats.org/officeDocument/2006/relationships/image" Target="../media/image158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5.vml"/><Relationship Id="rId6" Type="http://schemas.openxmlformats.org/officeDocument/2006/relationships/package" Target="../embeddings/Microsoft_Word_Document154.docx"/><Relationship Id="rId5" Type="http://schemas.openxmlformats.org/officeDocument/2006/relationships/image" Target="../media/image157.emf"/><Relationship Id="rId4" Type="http://schemas.openxmlformats.org/officeDocument/2006/relationships/package" Target="../embeddings/Microsoft_Word_Document153.docx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6.vml"/><Relationship Id="rId5" Type="http://schemas.openxmlformats.org/officeDocument/2006/relationships/image" Target="../media/image159.emf"/><Relationship Id="rId4" Type="http://schemas.openxmlformats.org/officeDocument/2006/relationships/package" Target="../embeddings/Microsoft_Word_Document155.docx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7.vml"/><Relationship Id="rId5" Type="http://schemas.openxmlformats.org/officeDocument/2006/relationships/image" Target="../media/image160.emf"/><Relationship Id="rId4" Type="http://schemas.openxmlformats.org/officeDocument/2006/relationships/package" Target="../embeddings/Microsoft_Word_Document156.docx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8.vml"/><Relationship Id="rId5" Type="http://schemas.openxmlformats.org/officeDocument/2006/relationships/image" Target="../media/image161.emf"/><Relationship Id="rId4" Type="http://schemas.openxmlformats.org/officeDocument/2006/relationships/package" Target="../embeddings/Microsoft_Word_Document157.docx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9.vml"/><Relationship Id="rId5" Type="http://schemas.openxmlformats.org/officeDocument/2006/relationships/image" Target="../media/image162.emf"/><Relationship Id="rId4" Type="http://schemas.openxmlformats.org/officeDocument/2006/relationships/package" Target="../embeddings/Microsoft_Word_Document158.docx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1.xml"/><Relationship Id="rId7" Type="http://schemas.openxmlformats.org/officeDocument/2006/relationships/image" Target="../media/image164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0.vml"/><Relationship Id="rId6" Type="http://schemas.openxmlformats.org/officeDocument/2006/relationships/package" Target="../embeddings/Microsoft_Word_Document160.docx"/><Relationship Id="rId5" Type="http://schemas.openxmlformats.org/officeDocument/2006/relationships/image" Target="../media/image163.emf"/><Relationship Id="rId4" Type="http://schemas.openxmlformats.org/officeDocument/2006/relationships/package" Target="../embeddings/Microsoft_Word_Document159.docx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1.vml"/><Relationship Id="rId5" Type="http://schemas.openxmlformats.org/officeDocument/2006/relationships/image" Target="../media/image165.emf"/><Relationship Id="rId4" Type="http://schemas.openxmlformats.org/officeDocument/2006/relationships/package" Target="../embeddings/Microsoft_Word_Document161.docx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2.vml"/><Relationship Id="rId5" Type="http://schemas.openxmlformats.org/officeDocument/2006/relationships/image" Target="../media/image166.emf"/><Relationship Id="rId4" Type="http://schemas.openxmlformats.org/officeDocument/2006/relationships/package" Target="../embeddings/Microsoft_Word_Document162.docx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3.vml"/><Relationship Id="rId5" Type="http://schemas.openxmlformats.org/officeDocument/2006/relationships/image" Target="../media/image167.emf"/><Relationship Id="rId4" Type="http://schemas.openxmlformats.org/officeDocument/2006/relationships/package" Target="../embeddings/Microsoft_Word_Document163.docx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4.vml"/><Relationship Id="rId5" Type="http://schemas.openxmlformats.org/officeDocument/2006/relationships/image" Target="../media/image168.emf"/><Relationship Id="rId4" Type="http://schemas.openxmlformats.org/officeDocument/2006/relationships/package" Target="../embeddings/Microsoft_Word_Document164.docx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6.emf"/><Relationship Id="rId4" Type="http://schemas.openxmlformats.org/officeDocument/2006/relationships/package" Target="../embeddings/Microsoft_Word_Document12.docx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5.vml"/><Relationship Id="rId5" Type="http://schemas.openxmlformats.org/officeDocument/2006/relationships/image" Target="../media/image169.emf"/><Relationship Id="rId4" Type="http://schemas.openxmlformats.org/officeDocument/2006/relationships/package" Target="../embeddings/Microsoft_Word_Document165.docx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6.vml"/><Relationship Id="rId5" Type="http://schemas.openxmlformats.org/officeDocument/2006/relationships/image" Target="../media/image170.emf"/><Relationship Id="rId4" Type="http://schemas.openxmlformats.org/officeDocument/2006/relationships/package" Target="../embeddings/Microsoft_Word_Document166.docx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7.vml"/><Relationship Id="rId5" Type="http://schemas.openxmlformats.org/officeDocument/2006/relationships/image" Target="../media/image171.emf"/><Relationship Id="rId4" Type="http://schemas.openxmlformats.org/officeDocument/2006/relationships/package" Target="../embeddings/Microsoft_Word_Document167.docx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8.vml"/><Relationship Id="rId5" Type="http://schemas.openxmlformats.org/officeDocument/2006/relationships/image" Target="../media/image172.emf"/><Relationship Id="rId4" Type="http://schemas.openxmlformats.org/officeDocument/2006/relationships/package" Target="../embeddings/Microsoft_Word_Document168.docx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9.vml"/><Relationship Id="rId5" Type="http://schemas.openxmlformats.org/officeDocument/2006/relationships/image" Target="../media/image173.emf"/><Relationship Id="rId4" Type="http://schemas.openxmlformats.org/officeDocument/2006/relationships/package" Target="../embeddings/Microsoft_Word_Document169.docx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0.vml"/><Relationship Id="rId5" Type="http://schemas.openxmlformats.org/officeDocument/2006/relationships/image" Target="../media/image174.emf"/><Relationship Id="rId4" Type="http://schemas.openxmlformats.org/officeDocument/2006/relationships/package" Target="../embeddings/Microsoft_Word_Document170.docx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1.vml"/><Relationship Id="rId5" Type="http://schemas.openxmlformats.org/officeDocument/2006/relationships/image" Target="../media/image175.emf"/><Relationship Id="rId4" Type="http://schemas.openxmlformats.org/officeDocument/2006/relationships/package" Target="../embeddings/Microsoft_Word_Document171.docx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2.vml"/><Relationship Id="rId5" Type="http://schemas.openxmlformats.org/officeDocument/2006/relationships/image" Target="../media/image176.emf"/><Relationship Id="rId4" Type="http://schemas.openxmlformats.org/officeDocument/2006/relationships/package" Target="../embeddings/Microsoft_Word_Document172.docx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3.vml"/><Relationship Id="rId5" Type="http://schemas.openxmlformats.org/officeDocument/2006/relationships/image" Target="../media/image177.emf"/><Relationship Id="rId4" Type="http://schemas.openxmlformats.org/officeDocument/2006/relationships/package" Target="../embeddings/Microsoft_Word_Document173.docx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4.vml"/><Relationship Id="rId5" Type="http://schemas.openxmlformats.org/officeDocument/2006/relationships/image" Target="../media/image178.emf"/><Relationship Id="rId4" Type="http://schemas.openxmlformats.org/officeDocument/2006/relationships/package" Target="../embeddings/Microsoft_Word_Document174.docx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7.emf"/><Relationship Id="rId4" Type="http://schemas.openxmlformats.org/officeDocument/2006/relationships/package" Target="../embeddings/Microsoft_Word_Document13.docx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5.vml"/><Relationship Id="rId5" Type="http://schemas.openxmlformats.org/officeDocument/2006/relationships/image" Target="../media/image179.emf"/><Relationship Id="rId4" Type="http://schemas.openxmlformats.org/officeDocument/2006/relationships/package" Target="../embeddings/Microsoft_Word_Document175.docx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7.xml"/><Relationship Id="rId7" Type="http://schemas.openxmlformats.org/officeDocument/2006/relationships/image" Target="../media/image181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6.vml"/><Relationship Id="rId6" Type="http://schemas.openxmlformats.org/officeDocument/2006/relationships/package" Target="../embeddings/Microsoft_Word_Document177.docx"/><Relationship Id="rId5" Type="http://schemas.openxmlformats.org/officeDocument/2006/relationships/image" Target="../media/image180.emf"/><Relationship Id="rId4" Type="http://schemas.openxmlformats.org/officeDocument/2006/relationships/package" Target="../embeddings/Microsoft_Word_Document176.docx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7.vml"/><Relationship Id="rId5" Type="http://schemas.openxmlformats.org/officeDocument/2006/relationships/image" Target="../media/image182.emf"/><Relationship Id="rId4" Type="http://schemas.openxmlformats.org/officeDocument/2006/relationships/package" Target="../embeddings/Microsoft_Word_Document178.docx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8.vml"/><Relationship Id="rId5" Type="http://schemas.openxmlformats.org/officeDocument/2006/relationships/image" Target="../media/image183.emf"/><Relationship Id="rId4" Type="http://schemas.openxmlformats.org/officeDocument/2006/relationships/package" Target="../embeddings/Microsoft_Word_Document179.docx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9.vml"/><Relationship Id="rId5" Type="http://schemas.openxmlformats.org/officeDocument/2006/relationships/image" Target="../media/image184.emf"/><Relationship Id="rId4" Type="http://schemas.openxmlformats.org/officeDocument/2006/relationships/package" Target="../embeddings/Microsoft_Word_Document180.docx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0.vml"/><Relationship Id="rId5" Type="http://schemas.openxmlformats.org/officeDocument/2006/relationships/image" Target="../media/image185.emf"/><Relationship Id="rId4" Type="http://schemas.openxmlformats.org/officeDocument/2006/relationships/package" Target="../embeddings/Microsoft_Word_Document181.docx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1.vml"/><Relationship Id="rId5" Type="http://schemas.openxmlformats.org/officeDocument/2006/relationships/image" Target="../media/image186.emf"/><Relationship Id="rId4" Type="http://schemas.openxmlformats.org/officeDocument/2006/relationships/package" Target="../embeddings/Microsoft_Word_Document182.docx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2.vml"/><Relationship Id="rId5" Type="http://schemas.openxmlformats.org/officeDocument/2006/relationships/image" Target="../media/image187.emf"/><Relationship Id="rId4" Type="http://schemas.openxmlformats.org/officeDocument/2006/relationships/package" Target="../embeddings/Microsoft_Word_Document183.docx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3.vml"/><Relationship Id="rId5" Type="http://schemas.openxmlformats.org/officeDocument/2006/relationships/image" Target="../media/image188.emf"/><Relationship Id="rId4" Type="http://schemas.openxmlformats.org/officeDocument/2006/relationships/package" Target="../embeddings/Microsoft_Word_Document184.docx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4.vml"/><Relationship Id="rId5" Type="http://schemas.openxmlformats.org/officeDocument/2006/relationships/image" Target="../media/image189.emf"/><Relationship Id="rId4" Type="http://schemas.openxmlformats.org/officeDocument/2006/relationships/package" Target="../embeddings/Microsoft_Word_Document185.docx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8.emf"/><Relationship Id="rId4" Type="http://schemas.openxmlformats.org/officeDocument/2006/relationships/package" Target="../embeddings/Microsoft_Word_Document14.docx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5.vml"/><Relationship Id="rId5" Type="http://schemas.openxmlformats.org/officeDocument/2006/relationships/image" Target="../media/image190.emf"/><Relationship Id="rId4" Type="http://schemas.openxmlformats.org/officeDocument/2006/relationships/package" Target="../embeddings/Microsoft_Word_Document186.docx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6.vml"/><Relationship Id="rId5" Type="http://schemas.openxmlformats.org/officeDocument/2006/relationships/image" Target="../media/image191.emf"/><Relationship Id="rId4" Type="http://schemas.openxmlformats.org/officeDocument/2006/relationships/package" Target="../embeddings/Microsoft_Word_Document187.docx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7.vml"/><Relationship Id="rId5" Type="http://schemas.openxmlformats.org/officeDocument/2006/relationships/image" Target="../media/image192.emf"/><Relationship Id="rId4" Type="http://schemas.openxmlformats.org/officeDocument/2006/relationships/package" Target="../embeddings/Microsoft_Word_Document188.docx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8.vml"/><Relationship Id="rId5" Type="http://schemas.openxmlformats.org/officeDocument/2006/relationships/image" Target="../media/image193.emf"/><Relationship Id="rId4" Type="http://schemas.openxmlformats.org/officeDocument/2006/relationships/package" Target="../embeddings/Microsoft_Word_Document189.docx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192.docx"/><Relationship Id="rId3" Type="http://schemas.openxmlformats.org/officeDocument/2006/relationships/notesSlide" Target="../notesSlides/notesSlide160.xml"/><Relationship Id="rId7" Type="http://schemas.openxmlformats.org/officeDocument/2006/relationships/image" Target="../media/image195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9.vml"/><Relationship Id="rId6" Type="http://schemas.openxmlformats.org/officeDocument/2006/relationships/package" Target="../embeddings/Microsoft_Word_Document191.docx"/><Relationship Id="rId5" Type="http://schemas.openxmlformats.org/officeDocument/2006/relationships/image" Target="../media/image194.emf"/><Relationship Id="rId4" Type="http://schemas.openxmlformats.org/officeDocument/2006/relationships/package" Target="../embeddings/Microsoft_Word_Document190.docx"/><Relationship Id="rId9" Type="http://schemas.openxmlformats.org/officeDocument/2006/relationships/image" Target="../media/image196.emf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0.vml"/><Relationship Id="rId5" Type="http://schemas.openxmlformats.org/officeDocument/2006/relationships/image" Target="../media/image197.emf"/><Relationship Id="rId4" Type="http://schemas.openxmlformats.org/officeDocument/2006/relationships/package" Target="../embeddings/Microsoft_Word_Document193.docx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2.xml"/><Relationship Id="rId7" Type="http://schemas.openxmlformats.org/officeDocument/2006/relationships/image" Target="../media/image199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1.vml"/><Relationship Id="rId6" Type="http://schemas.openxmlformats.org/officeDocument/2006/relationships/package" Target="../embeddings/Microsoft_Word_Document195.docx"/><Relationship Id="rId5" Type="http://schemas.openxmlformats.org/officeDocument/2006/relationships/image" Target="../media/image198.emf"/><Relationship Id="rId4" Type="http://schemas.openxmlformats.org/officeDocument/2006/relationships/package" Target="../embeddings/Microsoft_Word_Document194.docx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3.xml"/><Relationship Id="rId7" Type="http://schemas.openxmlformats.org/officeDocument/2006/relationships/image" Target="../media/image201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2.vml"/><Relationship Id="rId6" Type="http://schemas.openxmlformats.org/officeDocument/2006/relationships/package" Target="../embeddings/Microsoft_Word_Document197.docx"/><Relationship Id="rId5" Type="http://schemas.openxmlformats.org/officeDocument/2006/relationships/image" Target="../media/image200.emf"/><Relationship Id="rId4" Type="http://schemas.openxmlformats.org/officeDocument/2006/relationships/package" Target="../embeddings/Microsoft_Word_Document196.docx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4.xml"/><Relationship Id="rId7" Type="http://schemas.openxmlformats.org/officeDocument/2006/relationships/image" Target="../media/image203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3.vml"/><Relationship Id="rId6" Type="http://schemas.openxmlformats.org/officeDocument/2006/relationships/package" Target="../embeddings/Microsoft_Word_Document199.docx"/><Relationship Id="rId5" Type="http://schemas.openxmlformats.org/officeDocument/2006/relationships/image" Target="../media/image202.emf"/><Relationship Id="rId4" Type="http://schemas.openxmlformats.org/officeDocument/2006/relationships/package" Target="../embeddings/Microsoft_Word_Document198.docx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4.vml"/><Relationship Id="rId5" Type="http://schemas.openxmlformats.org/officeDocument/2006/relationships/image" Target="../media/image204.emf"/><Relationship Id="rId4" Type="http://schemas.openxmlformats.org/officeDocument/2006/relationships/package" Target="../embeddings/Microsoft_Word_Document200.docx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9.emf"/><Relationship Id="rId4" Type="http://schemas.openxmlformats.org/officeDocument/2006/relationships/package" Target="../embeddings/Microsoft_Word_Document15.docx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6.xml"/><Relationship Id="rId7" Type="http://schemas.openxmlformats.org/officeDocument/2006/relationships/image" Target="../media/image206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5.vml"/><Relationship Id="rId6" Type="http://schemas.openxmlformats.org/officeDocument/2006/relationships/package" Target="../embeddings/Microsoft_Word_Document202.docx"/><Relationship Id="rId5" Type="http://schemas.openxmlformats.org/officeDocument/2006/relationships/image" Target="../media/image205.emf"/><Relationship Id="rId4" Type="http://schemas.openxmlformats.org/officeDocument/2006/relationships/package" Target="../embeddings/Microsoft_Word_Document201.docx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6.vml"/><Relationship Id="rId5" Type="http://schemas.openxmlformats.org/officeDocument/2006/relationships/image" Target="../media/image207.emf"/><Relationship Id="rId4" Type="http://schemas.openxmlformats.org/officeDocument/2006/relationships/package" Target="../embeddings/Microsoft_Word_Document203.docx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7.vml"/><Relationship Id="rId5" Type="http://schemas.openxmlformats.org/officeDocument/2006/relationships/image" Target="../media/image208.emf"/><Relationship Id="rId4" Type="http://schemas.openxmlformats.org/officeDocument/2006/relationships/package" Target="../embeddings/Microsoft_Word_Document204.docx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8.vml"/><Relationship Id="rId5" Type="http://schemas.openxmlformats.org/officeDocument/2006/relationships/image" Target="../media/image209.emf"/><Relationship Id="rId4" Type="http://schemas.openxmlformats.org/officeDocument/2006/relationships/package" Target="../embeddings/Microsoft_Word_Document205.docx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9.vml"/><Relationship Id="rId5" Type="http://schemas.openxmlformats.org/officeDocument/2006/relationships/image" Target="../media/image210.emf"/><Relationship Id="rId4" Type="http://schemas.openxmlformats.org/officeDocument/2006/relationships/package" Target="../embeddings/Microsoft_Word_Document206.docx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1.xml"/><Relationship Id="rId7" Type="http://schemas.openxmlformats.org/officeDocument/2006/relationships/image" Target="../media/image212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0.vml"/><Relationship Id="rId6" Type="http://schemas.openxmlformats.org/officeDocument/2006/relationships/package" Target="../embeddings/Microsoft_Word_Document208.docx"/><Relationship Id="rId5" Type="http://schemas.openxmlformats.org/officeDocument/2006/relationships/image" Target="../media/image211.emf"/><Relationship Id="rId4" Type="http://schemas.openxmlformats.org/officeDocument/2006/relationships/package" Target="../embeddings/Microsoft_Word_Document207.docx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1.vml"/><Relationship Id="rId5" Type="http://schemas.openxmlformats.org/officeDocument/2006/relationships/image" Target="../media/image213.emf"/><Relationship Id="rId4" Type="http://schemas.openxmlformats.org/officeDocument/2006/relationships/package" Target="../embeddings/Microsoft_Word_Document209.docx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2.vml"/><Relationship Id="rId5" Type="http://schemas.openxmlformats.org/officeDocument/2006/relationships/image" Target="../media/image214.emf"/><Relationship Id="rId4" Type="http://schemas.openxmlformats.org/officeDocument/2006/relationships/package" Target="../embeddings/Microsoft_Word_Document210.docx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3.vml"/><Relationship Id="rId5" Type="http://schemas.openxmlformats.org/officeDocument/2006/relationships/image" Target="../media/image215.emf"/><Relationship Id="rId4" Type="http://schemas.openxmlformats.org/officeDocument/2006/relationships/package" Target="../embeddings/Microsoft_Word_Document211.docx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20.emf"/><Relationship Id="rId4" Type="http://schemas.openxmlformats.org/officeDocument/2006/relationships/package" Target="../embeddings/Microsoft_Word_Document16.docx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4.vml"/><Relationship Id="rId5" Type="http://schemas.openxmlformats.org/officeDocument/2006/relationships/image" Target="../media/image216.emf"/><Relationship Id="rId4" Type="http://schemas.openxmlformats.org/officeDocument/2006/relationships/package" Target="../embeddings/Microsoft_Word_Document212.docx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5.vml"/><Relationship Id="rId5" Type="http://schemas.openxmlformats.org/officeDocument/2006/relationships/image" Target="../media/image217.emf"/><Relationship Id="rId4" Type="http://schemas.openxmlformats.org/officeDocument/2006/relationships/package" Target="../embeddings/Microsoft_Word_Document213.docx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21.emf"/><Relationship Id="rId4" Type="http://schemas.openxmlformats.org/officeDocument/2006/relationships/package" Target="../embeddings/Microsoft_Word_Document17.docx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emf"/><Relationship Id="rId4" Type="http://schemas.openxmlformats.org/officeDocument/2006/relationships/package" Target="../embeddings/Microsoft_Word_Document.docx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22.emf"/><Relationship Id="rId4" Type="http://schemas.openxmlformats.org/officeDocument/2006/relationships/package" Target="../embeddings/Microsoft_Word_Document18.docx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23.emf"/><Relationship Id="rId4" Type="http://schemas.openxmlformats.org/officeDocument/2006/relationships/package" Target="../embeddings/Microsoft_Word_Document19.docx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24.emf"/><Relationship Id="rId4" Type="http://schemas.openxmlformats.org/officeDocument/2006/relationships/package" Target="../embeddings/Microsoft_Word_Document20.docx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26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1.vml"/><Relationship Id="rId6" Type="http://schemas.openxmlformats.org/officeDocument/2006/relationships/package" Target="../embeddings/Microsoft_Word_Document22.docx"/><Relationship Id="rId5" Type="http://schemas.openxmlformats.org/officeDocument/2006/relationships/image" Target="../media/image25.emf"/><Relationship Id="rId4" Type="http://schemas.openxmlformats.org/officeDocument/2006/relationships/package" Target="../embeddings/Microsoft_Word_Document21.docx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28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2.vml"/><Relationship Id="rId6" Type="http://schemas.openxmlformats.org/officeDocument/2006/relationships/package" Target="../embeddings/Microsoft_Word_Document24.docx"/><Relationship Id="rId5" Type="http://schemas.openxmlformats.org/officeDocument/2006/relationships/image" Target="../media/image27.emf"/><Relationship Id="rId4" Type="http://schemas.openxmlformats.org/officeDocument/2006/relationships/package" Target="../embeddings/Microsoft_Word_Document23.docx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29.emf"/><Relationship Id="rId4" Type="http://schemas.openxmlformats.org/officeDocument/2006/relationships/package" Target="../embeddings/Microsoft_Word_Document25.docx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31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4.vml"/><Relationship Id="rId6" Type="http://schemas.openxmlformats.org/officeDocument/2006/relationships/package" Target="../embeddings/Microsoft_Word_Document27.docx"/><Relationship Id="rId5" Type="http://schemas.openxmlformats.org/officeDocument/2006/relationships/image" Target="../media/image30.emf"/><Relationship Id="rId4" Type="http://schemas.openxmlformats.org/officeDocument/2006/relationships/package" Target="../embeddings/Microsoft_Word_Document26.docx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33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5.vml"/><Relationship Id="rId6" Type="http://schemas.openxmlformats.org/officeDocument/2006/relationships/package" Target="../embeddings/Microsoft_Word_Document29.docx"/><Relationship Id="rId5" Type="http://schemas.openxmlformats.org/officeDocument/2006/relationships/image" Target="../media/image32.emf"/><Relationship Id="rId4" Type="http://schemas.openxmlformats.org/officeDocument/2006/relationships/package" Target="../embeddings/Microsoft_Word_Document28.docx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34.emf"/><Relationship Id="rId4" Type="http://schemas.openxmlformats.org/officeDocument/2006/relationships/package" Target="../embeddings/Microsoft_Word_Document30.docx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35.emf"/><Relationship Id="rId4" Type="http://schemas.openxmlformats.org/officeDocument/2006/relationships/package" Target="../embeddings/Microsoft_Word_Document31.docx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36.emf"/><Relationship Id="rId4" Type="http://schemas.openxmlformats.org/officeDocument/2006/relationships/package" Target="../embeddings/Microsoft_Word_Document32.docx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37.emf"/><Relationship Id="rId4" Type="http://schemas.openxmlformats.org/officeDocument/2006/relationships/package" Target="../embeddings/Microsoft_Word_Document33.docx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38.emf"/><Relationship Id="rId4" Type="http://schemas.openxmlformats.org/officeDocument/2006/relationships/package" Target="../embeddings/Microsoft_Word_Document34.docx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40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1.vml"/><Relationship Id="rId6" Type="http://schemas.openxmlformats.org/officeDocument/2006/relationships/package" Target="../embeddings/Microsoft_Word_Document36.docx"/><Relationship Id="rId5" Type="http://schemas.openxmlformats.org/officeDocument/2006/relationships/image" Target="../media/image39.emf"/><Relationship Id="rId4" Type="http://schemas.openxmlformats.org/officeDocument/2006/relationships/package" Target="../embeddings/Microsoft_Word_Document35.docx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41.emf"/><Relationship Id="rId4" Type="http://schemas.openxmlformats.org/officeDocument/2006/relationships/package" Target="../embeddings/Microsoft_Word_Document37.docx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42.emf"/><Relationship Id="rId4" Type="http://schemas.openxmlformats.org/officeDocument/2006/relationships/package" Target="../embeddings/Microsoft_Word_Document38.docx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44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4.vml"/><Relationship Id="rId6" Type="http://schemas.openxmlformats.org/officeDocument/2006/relationships/package" Target="../embeddings/Microsoft_Word_Document40.docx"/><Relationship Id="rId5" Type="http://schemas.openxmlformats.org/officeDocument/2006/relationships/image" Target="../media/image43.emf"/><Relationship Id="rId4" Type="http://schemas.openxmlformats.org/officeDocument/2006/relationships/package" Target="../embeddings/Microsoft_Word_Document39.docx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45.emf"/><Relationship Id="rId4" Type="http://schemas.openxmlformats.org/officeDocument/2006/relationships/package" Target="../embeddings/Microsoft_Word_Document41.docx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46.emf"/><Relationship Id="rId4" Type="http://schemas.openxmlformats.org/officeDocument/2006/relationships/package" Target="../embeddings/Microsoft_Word_Document42.docx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emf"/><Relationship Id="rId4" Type="http://schemas.openxmlformats.org/officeDocument/2006/relationships/package" Target="../embeddings/Microsoft_Word_Document1.docx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47.emf"/><Relationship Id="rId4" Type="http://schemas.openxmlformats.org/officeDocument/2006/relationships/package" Target="../embeddings/Microsoft_Word_Document43.docx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48.emf"/><Relationship Id="rId4" Type="http://schemas.openxmlformats.org/officeDocument/2006/relationships/package" Target="../embeddings/Microsoft_Word_Document44.docx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47.docx"/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50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9.vml"/><Relationship Id="rId6" Type="http://schemas.openxmlformats.org/officeDocument/2006/relationships/package" Target="../embeddings/Microsoft_Word_Document46.docx"/><Relationship Id="rId5" Type="http://schemas.openxmlformats.org/officeDocument/2006/relationships/image" Target="../media/image49.emf"/><Relationship Id="rId4" Type="http://schemas.openxmlformats.org/officeDocument/2006/relationships/package" Target="../embeddings/Microsoft_Word_Document45.docx"/><Relationship Id="rId9" Type="http://schemas.openxmlformats.org/officeDocument/2006/relationships/image" Target="../media/image51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53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0.vml"/><Relationship Id="rId6" Type="http://schemas.openxmlformats.org/officeDocument/2006/relationships/package" Target="../embeddings/Microsoft_Word_Document49.docx"/><Relationship Id="rId5" Type="http://schemas.openxmlformats.org/officeDocument/2006/relationships/image" Target="../media/image52.emf"/><Relationship Id="rId4" Type="http://schemas.openxmlformats.org/officeDocument/2006/relationships/package" Target="../embeddings/Microsoft_Word_Document48.docx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1.vml"/><Relationship Id="rId5" Type="http://schemas.openxmlformats.org/officeDocument/2006/relationships/image" Target="../media/image54.emf"/><Relationship Id="rId4" Type="http://schemas.openxmlformats.org/officeDocument/2006/relationships/package" Target="../embeddings/Microsoft_Word_Document50.docx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2.vml"/><Relationship Id="rId5" Type="http://schemas.openxmlformats.org/officeDocument/2006/relationships/image" Target="../media/image55.emf"/><Relationship Id="rId4" Type="http://schemas.openxmlformats.org/officeDocument/2006/relationships/package" Target="../embeddings/Microsoft_Word_Document51.docx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3.vml"/><Relationship Id="rId5" Type="http://schemas.openxmlformats.org/officeDocument/2006/relationships/image" Target="../media/image56.emf"/><Relationship Id="rId4" Type="http://schemas.openxmlformats.org/officeDocument/2006/relationships/package" Target="../embeddings/Microsoft_Word_Document52.docx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4.vml"/><Relationship Id="rId5" Type="http://schemas.openxmlformats.org/officeDocument/2006/relationships/image" Target="../media/image57.emf"/><Relationship Id="rId4" Type="http://schemas.openxmlformats.org/officeDocument/2006/relationships/package" Target="../embeddings/Microsoft_Word_Document53.docx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5.vml"/><Relationship Id="rId5" Type="http://schemas.openxmlformats.org/officeDocument/2006/relationships/image" Target="../media/image58.emf"/><Relationship Id="rId4" Type="http://schemas.openxmlformats.org/officeDocument/2006/relationships/package" Target="../embeddings/Microsoft_Word_Document54.docx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6.vml"/><Relationship Id="rId5" Type="http://schemas.openxmlformats.org/officeDocument/2006/relationships/image" Target="../media/image59.emf"/><Relationship Id="rId4" Type="http://schemas.openxmlformats.org/officeDocument/2006/relationships/package" Target="../embeddings/Microsoft_Word_Document55.docx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6.emf"/><Relationship Id="rId4" Type="http://schemas.openxmlformats.org/officeDocument/2006/relationships/package" Target="../embeddings/Microsoft_Word_Document2.docx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7.vml"/><Relationship Id="rId5" Type="http://schemas.openxmlformats.org/officeDocument/2006/relationships/image" Target="../media/image60.emf"/><Relationship Id="rId4" Type="http://schemas.openxmlformats.org/officeDocument/2006/relationships/package" Target="../embeddings/Microsoft_Word_Document56.docx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8.vml"/><Relationship Id="rId5" Type="http://schemas.openxmlformats.org/officeDocument/2006/relationships/image" Target="../media/image61.emf"/><Relationship Id="rId4" Type="http://schemas.openxmlformats.org/officeDocument/2006/relationships/package" Target="../embeddings/Microsoft_Word_Document57.docx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9.vml"/><Relationship Id="rId5" Type="http://schemas.openxmlformats.org/officeDocument/2006/relationships/image" Target="../media/image62.emf"/><Relationship Id="rId4" Type="http://schemas.openxmlformats.org/officeDocument/2006/relationships/package" Target="../embeddings/Microsoft_Word_Document58.docx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0.vml"/><Relationship Id="rId5" Type="http://schemas.openxmlformats.org/officeDocument/2006/relationships/image" Target="../media/image63.emf"/><Relationship Id="rId4" Type="http://schemas.openxmlformats.org/officeDocument/2006/relationships/package" Target="../embeddings/Microsoft_Word_Document59.docx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62.docx"/><Relationship Id="rId3" Type="http://schemas.openxmlformats.org/officeDocument/2006/relationships/notesSlide" Target="../notesSlides/notesSlide52.xml"/><Relationship Id="rId7" Type="http://schemas.openxmlformats.org/officeDocument/2006/relationships/image" Target="../media/image65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1.vml"/><Relationship Id="rId6" Type="http://schemas.openxmlformats.org/officeDocument/2006/relationships/package" Target="../embeddings/Microsoft_Word_Document61.docx"/><Relationship Id="rId5" Type="http://schemas.openxmlformats.org/officeDocument/2006/relationships/image" Target="../media/image64.emf"/><Relationship Id="rId4" Type="http://schemas.openxmlformats.org/officeDocument/2006/relationships/package" Target="../embeddings/Microsoft_Word_Document60.docx"/><Relationship Id="rId9" Type="http://schemas.openxmlformats.org/officeDocument/2006/relationships/image" Target="../media/image66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7" Type="http://schemas.openxmlformats.org/officeDocument/2006/relationships/image" Target="../media/image68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2.vml"/><Relationship Id="rId6" Type="http://schemas.openxmlformats.org/officeDocument/2006/relationships/package" Target="../embeddings/Microsoft_Word_Document64.docx"/><Relationship Id="rId5" Type="http://schemas.openxmlformats.org/officeDocument/2006/relationships/image" Target="../media/image67.emf"/><Relationship Id="rId4" Type="http://schemas.openxmlformats.org/officeDocument/2006/relationships/package" Target="../embeddings/Microsoft_Word_Document63.docx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3.vml"/><Relationship Id="rId5" Type="http://schemas.openxmlformats.org/officeDocument/2006/relationships/image" Target="../media/image69.emf"/><Relationship Id="rId4" Type="http://schemas.openxmlformats.org/officeDocument/2006/relationships/package" Target="../embeddings/Microsoft_Word_Document65.docx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4.vml"/><Relationship Id="rId5" Type="http://schemas.openxmlformats.org/officeDocument/2006/relationships/image" Target="../media/image70.emf"/><Relationship Id="rId4" Type="http://schemas.openxmlformats.org/officeDocument/2006/relationships/package" Target="../embeddings/Microsoft_Word_Document66.docx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7" Type="http://schemas.openxmlformats.org/officeDocument/2006/relationships/image" Target="../media/image72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5.vml"/><Relationship Id="rId6" Type="http://schemas.openxmlformats.org/officeDocument/2006/relationships/package" Target="../embeddings/Microsoft_Word_Document68.docx"/><Relationship Id="rId5" Type="http://schemas.openxmlformats.org/officeDocument/2006/relationships/image" Target="../media/image71.emf"/><Relationship Id="rId4" Type="http://schemas.openxmlformats.org/officeDocument/2006/relationships/package" Target="../embeddings/Microsoft_Word_Document67.docx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6.vml"/><Relationship Id="rId5" Type="http://schemas.openxmlformats.org/officeDocument/2006/relationships/image" Target="../media/image73.emf"/><Relationship Id="rId4" Type="http://schemas.openxmlformats.org/officeDocument/2006/relationships/package" Target="../embeddings/Microsoft_Word_Document69.docx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7.emf"/><Relationship Id="rId4" Type="http://schemas.openxmlformats.org/officeDocument/2006/relationships/package" Target="../embeddings/Microsoft_Word_Document3.docx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7" Type="http://schemas.openxmlformats.org/officeDocument/2006/relationships/image" Target="../media/image75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7.vml"/><Relationship Id="rId6" Type="http://schemas.openxmlformats.org/officeDocument/2006/relationships/package" Target="../embeddings/Microsoft_Word_Document71.docx"/><Relationship Id="rId5" Type="http://schemas.openxmlformats.org/officeDocument/2006/relationships/image" Target="../media/image74.emf"/><Relationship Id="rId4" Type="http://schemas.openxmlformats.org/officeDocument/2006/relationships/package" Target="../embeddings/Microsoft_Word_Document70.docx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8.vml"/><Relationship Id="rId5" Type="http://schemas.openxmlformats.org/officeDocument/2006/relationships/image" Target="../media/image76.emf"/><Relationship Id="rId4" Type="http://schemas.openxmlformats.org/officeDocument/2006/relationships/package" Target="../embeddings/Microsoft_Word_Document72.docx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9.vml"/><Relationship Id="rId5" Type="http://schemas.openxmlformats.org/officeDocument/2006/relationships/image" Target="../media/image77.emf"/><Relationship Id="rId4" Type="http://schemas.openxmlformats.org/officeDocument/2006/relationships/package" Target="../embeddings/Microsoft_Word_Document73.docx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7" Type="http://schemas.openxmlformats.org/officeDocument/2006/relationships/image" Target="../media/image79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0.vml"/><Relationship Id="rId6" Type="http://schemas.openxmlformats.org/officeDocument/2006/relationships/package" Target="../embeddings/Microsoft_Word_Document75.docx"/><Relationship Id="rId5" Type="http://schemas.openxmlformats.org/officeDocument/2006/relationships/image" Target="../media/image78.emf"/><Relationship Id="rId4" Type="http://schemas.openxmlformats.org/officeDocument/2006/relationships/package" Target="../embeddings/Microsoft_Word_Document74.docx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7" Type="http://schemas.openxmlformats.org/officeDocument/2006/relationships/image" Target="../media/image81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1.vml"/><Relationship Id="rId6" Type="http://schemas.openxmlformats.org/officeDocument/2006/relationships/package" Target="../embeddings/Microsoft_Word_Document77.docx"/><Relationship Id="rId5" Type="http://schemas.openxmlformats.org/officeDocument/2006/relationships/image" Target="../media/image80.emf"/><Relationship Id="rId4" Type="http://schemas.openxmlformats.org/officeDocument/2006/relationships/package" Target="../embeddings/Microsoft_Word_Document76.docx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2.vml"/><Relationship Id="rId5" Type="http://schemas.openxmlformats.org/officeDocument/2006/relationships/image" Target="../media/image82.emf"/><Relationship Id="rId4" Type="http://schemas.openxmlformats.org/officeDocument/2006/relationships/package" Target="../embeddings/Microsoft_Word_Document78.docx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3.vml"/><Relationship Id="rId5" Type="http://schemas.openxmlformats.org/officeDocument/2006/relationships/image" Target="../media/image83.emf"/><Relationship Id="rId4" Type="http://schemas.openxmlformats.org/officeDocument/2006/relationships/package" Target="../embeddings/Microsoft_Word_Document79.docx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4.vml"/><Relationship Id="rId5" Type="http://schemas.openxmlformats.org/officeDocument/2006/relationships/image" Target="../media/image84.emf"/><Relationship Id="rId4" Type="http://schemas.openxmlformats.org/officeDocument/2006/relationships/package" Target="../embeddings/Microsoft_Word_Document80.docx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5.vml"/><Relationship Id="rId5" Type="http://schemas.openxmlformats.org/officeDocument/2006/relationships/image" Target="../media/image85.emf"/><Relationship Id="rId4" Type="http://schemas.openxmlformats.org/officeDocument/2006/relationships/package" Target="../embeddings/Microsoft_Word_Document81.docx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8.emf"/><Relationship Id="rId4" Type="http://schemas.openxmlformats.org/officeDocument/2006/relationships/package" Target="../embeddings/Microsoft_Word_Document4.docx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7" Type="http://schemas.openxmlformats.org/officeDocument/2006/relationships/image" Target="../media/image87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6.vml"/><Relationship Id="rId6" Type="http://schemas.openxmlformats.org/officeDocument/2006/relationships/package" Target="../embeddings/Microsoft_Word_Document83.docx"/><Relationship Id="rId5" Type="http://schemas.openxmlformats.org/officeDocument/2006/relationships/image" Target="../media/image86.emf"/><Relationship Id="rId4" Type="http://schemas.openxmlformats.org/officeDocument/2006/relationships/package" Target="../embeddings/Microsoft_Word_Document82.docx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7.vml"/><Relationship Id="rId5" Type="http://schemas.openxmlformats.org/officeDocument/2006/relationships/image" Target="../media/image88.emf"/><Relationship Id="rId4" Type="http://schemas.openxmlformats.org/officeDocument/2006/relationships/package" Target="../embeddings/Microsoft_Word_Document84.docx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8.vml"/><Relationship Id="rId5" Type="http://schemas.openxmlformats.org/officeDocument/2006/relationships/image" Target="../media/image89.emf"/><Relationship Id="rId4" Type="http://schemas.openxmlformats.org/officeDocument/2006/relationships/package" Target="../embeddings/Microsoft_Word_Document85.docx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9.vml"/><Relationship Id="rId5" Type="http://schemas.openxmlformats.org/officeDocument/2006/relationships/image" Target="../media/image90.emf"/><Relationship Id="rId4" Type="http://schemas.openxmlformats.org/officeDocument/2006/relationships/package" Target="../embeddings/Microsoft_Word_Document86.docx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0.vml"/><Relationship Id="rId5" Type="http://schemas.openxmlformats.org/officeDocument/2006/relationships/image" Target="../media/image91.emf"/><Relationship Id="rId4" Type="http://schemas.openxmlformats.org/officeDocument/2006/relationships/package" Target="../embeddings/Microsoft_Word_Document87.docx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1.vml"/><Relationship Id="rId5" Type="http://schemas.openxmlformats.org/officeDocument/2006/relationships/image" Target="../media/image92.emf"/><Relationship Id="rId4" Type="http://schemas.openxmlformats.org/officeDocument/2006/relationships/package" Target="../embeddings/Microsoft_Word_Document88.docx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2.vml"/><Relationship Id="rId5" Type="http://schemas.openxmlformats.org/officeDocument/2006/relationships/image" Target="../media/image93.emf"/><Relationship Id="rId4" Type="http://schemas.openxmlformats.org/officeDocument/2006/relationships/package" Target="../embeddings/Microsoft_Word_Document89.docx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3.vml"/><Relationship Id="rId5" Type="http://schemas.openxmlformats.org/officeDocument/2006/relationships/image" Target="../media/image94.emf"/><Relationship Id="rId4" Type="http://schemas.openxmlformats.org/officeDocument/2006/relationships/package" Target="../embeddings/Microsoft_Word_Document90.docx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4.vml"/><Relationship Id="rId5" Type="http://schemas.openxmlformats.org/officeDocument/2006/relationships/image" Target="../media/image95.emf"/><Relationship Id="rId4" Type="http://schemas.openxmlformats.org/officeDocument/2006/relationships/package" Target="../embeddings/Microsoft_Word_Document91.docx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5.vml"/><Relationship Id="rId5" Type="http://schemas.openxmlformats.org/officeDocument/2006/relationships/image" Target="../media/image96.emf"/><Relationship Id="rId4" Type="http://schemas.openxmlformats.org/officeDocument/2006/relationships/package" Target="../embeddings/Microsoft_Word_Document92.doc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9.emf"/><Relationship Id="rId4" Type="http://schemas.openxmlformats.org/officeDocument/2006/relationships/package" Target="../embeddings/Microsoft_Word_Document5.docx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6.vml"/><Relationship Id="rId5" Type="http://schemas.openxmlformats.org/officeDocument/2006/relationships/image" Target="../media/image97.emf"/><Relationship Id="rId4" Type="http://schemas.openxmlformats.org/officeDocument/2006/relationships/package" Target="../embeddings/Microsoft_Word_Document93.docx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7.vml"/><Relationship Id="rId5" Type="http://schemas.openxmlformats.org/officeDocument/2006/relationships/image" Target="../media/image98.emf"/><Relationship Id="rId4" Type="http://schemas.openxmlformats.org/officeDocument/2006/relationships/package" Target="../embeddings/Microsoft_Word_Document94.docx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8.vml"/><Relationship Id="rId5" Type="http://schemas.openxmlformats.org/officeDocument/2006/relationships/image" Target="../media/image99.emf"/><Relationship Id="rId4" Type="http://schemas.openxmlformats.org/officeDocument/2006/relationships/package" Target="../embeddings/Microsoft_Word_Document95.docx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9.vml"/><Relationship Id="rId5" Type="http://schemas.openxmlformats.org/officeDocument/2006/relationships/image" Target="../media/image100.emf"/><Relationship Id="rId4" Type="http://schemas.openxmlformats.org/officeDocument/2006/relationships/package" Target="../embeddings/Microsoft_Word_Document96.docx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0.vml"/><Relationship Id="rId5" Type="http://schemas.openxmlformats.org/officeDocument/2006/relationships/image" Target="../media/image101.emf"/><Relationship Id="rId4" Type="http://schemas.openxmlformats.org/officeDocument/2006/relationships/package" Target="../embeddings/Microsoft_Word_Document97.docx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7" Type="http://schemas.openxmlformats.org/officeDocument/2006/relationships/image" Target="../media/image103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1.vml"/><Relationship Id="rId6" Type="http://schemas.openxmlformats.org/officeDocument/2006/relationships/package" Target="../embeddings/Microsoft_Word_Document99.docx"/><Relationship Id="rId5" Type="http://schemas.openxmlformats.org/officeDocument/2006/relationships/image" Target="../media/image102.emf"/><Relationship Id="rId4" Type="http://schemas.openxmlformats.org/officeDocument/2006/relationships/package" Target="../embeddings/Microsoft_Word_Document98.docx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2.vml"/><Relationship Id="rId5" Type="http://schemas.openxmlformats.org/officeDocument/2006/relationships/image" Target="../media/image104.emf"/><Relationship Id="rId4" Type="http://schemas.openxmlformats.org/officeDocument/2006/relationships/package" Target="../embeddings/Microsoft_Word_Document100.docx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3.vml"/><Relationship Id="rId5" Type="http://schemas.openxmlformats.org/officeDocument/2006/relationships/image" Target="../media/image105.emf"/><Relationship Id="rId4" Type="http://schemas.openxmlformats.org/officeDocument/2006/relationships/package" Target="../embeddings/Microsoft_Word_Document101.docx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4.vml"/><Relationship Id="rId5" Type="http://schemas.openxmlformats.org/officeDocument/2006/relationships/image" Target="../media/image106.emf"/><Relationship Id="rId4" Type="http://schemas.openxmlformats.org/officeDocument/2006/relationships/package" Target="../embeddings/Microsoft_Word_Document102.docx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5.vml"/><Relationship Id="rId5" Type="http://schemas.openxmlformats.org/officeDocument/2006/relationships/image" Target="../media/image107.emf"/><Relationship Id="rId4" Type="http://schemas.openxmlformats.org/officeDocument/2006/relationships/package" Target="../embeddings/Microsoft_Word_Document103.docx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0.emf"/><Relationship Id="rId4" Type="http://schemas.openxmlformats.org/officeDocument/2006/relationships/package" Target="../embeddings/Microsoft_Word_Document6.docx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6.vml"/><Relationship Id="rId5" Type="http://schemas.openxmlformats.org/officeDocument/2006/relationships/image" Target="../media/image108.emf"/><Relationship Id="rId4" Type="http://schemas.openxmlformats.org/officeDocument/2006/relationships/package" Target="../embeddings/Microsoft_Word_Document104.docx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7.vml"/><Relationship Id="rId5" Type="http://schemas.openxmlformats.org/officeDocument/2006/relationships/image" Target="../media/image109.emf"/><Relationship Id="rId4" Type="http://schemas.openxmlformats.org/officeDocument/2006/relationships/package" Target="../embeddings/Microsoft_Word_Document105.docx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8.vml"/><Relationship Id="rId5" Type="http://schemas.openxmlformats.org/officeDocument/2006/relationships/image" Target="../media/image110.emf"/><Relationship Id="rId4" Type="http://schemas.openxmlformats.org/officeDocument/2006/relationships/package" Target="../embeddings/Microsoft_Word_Document106.docx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7" Type="http://schemas.openxmlformats.org/officeDocument/2006/relationships/image" Target="../media/image112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9.vml"/><Relationship Id="rId6" Type="http://schemas.openxmlformats.org/officeDocument/2006/relationships/package" Target="../embeddings/Microsoft_Word_Document108.docx"/><Relationship Id="rId5" Type="http://schemas.openxmlformats.org/officeDocument/2006/relationships/image" Target="../media/image111.emf"/><Relationship Id="rId4" Type="http://schemas.openxmlformats.org/officeDocument/2006/relationships/package" Target="../embeddings/Microsoft_Word_Document107.docx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0.vml"/><Relationship Id="rId5" Type="http://schemas.openxmlformats.org/officeDocument/2006/relationships/image" Target="../media/image113.emf"/><Relationship Id="rId4" Type="http://schemas.openxmlformats.org/officeDocument/2006/relationships/package" Target="../embeddings/Microsoft_Word_Document109.docx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1.vml"/><Relationship Id="rId5" Type="http://schemas.openxmlformats.org/officeDocument/2006/relationships/image" Target="../media/image114.emf"/><Relationship Id="rId4" Type="http://schemas.openxmlformats.org/officeDocument/2006/relationships/package" Target="../embeddings/Microsoft_Word_Document110.docx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2.vml"/><Relationship Id="rId5" Type="http://schemas.openxmlformats.org/officeDocument/2006/relationships/image" Target="../media/image115.emf"/><Relationship Id="rId4" Type="http://schemas.openxmlformats.org/officeDocument/2006/relationships/package" Target="../embeddings/Microsoft_Word_Document111.docx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3.vml"/><Relationship Id="rId5" Type="http://schemas.openxmlformats.org/officeDocument/2006/relationships/image" Target="../media/image116.emf"/><Relationship Id="rId4" Type="http://schemas.openxmlformats.org/officeDocument/2006/relationships/package" Target="../embeddings/Microsoft_Word_Document112.docx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4.vml"/><Relationship Id="rId5" Type="http://schemas.openxmlformats.org/officeDocument/2006/relationships/image" Target="../media/image117.emf"/><Relationship Id="rId4" Type="http://schemas.openxmlformats.org/officeDocument/2006/relationships/package" Target="../embeddings/Microsoft_Word_Document113.docx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116.docx"/><Relationship Id="rId3" Type="http://schemas.openxmlformats.org/officeDocument/2006/relationships/notesSlide" Target="../notesSlides/notesSlide96.xml"/><Relationship Id="rId7" Type="http://schemas.openxmlformats.org/officeDocument/2006/relationships/image" Target="../media/image119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5.vml"/><Relationship Id="rId6" Type="http://schemas.openxmlformats.org/officeDocument/2006/relationships/package" Target="../embeddings/Microsoft_Word_Document115.docx"/><Relationship Id="rId5" Type="http://schemas.openxmlformats.org/officeDocument/2006/relationships/image" Target="../media/image118.emf"/><Relationship Id="rId4" Type="http://schemas.openxmlformats.org/officeDocument/2006/relationships/package" Target="../embeddings/Microsoft_Word_Document114.docx"/><Relationship Id="rId9" Type="http://schemas.openxmlformats.org/officeDocument/2006/relationships/image" Target="../media/image1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>
            <a:off x="4655046" y="1127493"/>
            <a:ext cx="2880320" cy="2483034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0" y="6406814"/>
            <a:ext cx="12190412" cy="452774"/>
            <a:chOff x="1" y="6406814"/>
            <a:chExt cx="12190412" cy="452774"/>
          </a:xfrm>
        </p:grpSpPr>
        <p:sp>
          <p:nvSpPr>
            <p:cNvPr id="32" name="六边形 31"/>
            <p:cNvSpPr/>
            <p:nvPr/>
          </p:nvSpPr>
          <p:spPr>
            <a:xfrm>
              <a:off x="1" y="6406814"/>
              <a:ext cx="3041773" cy="452774"/>
            </a:xfrm>
            <a:prstGeom prst="hexagon">
              <a:avLst/>
            </a:prstGeom>
            <a:solidFill>
              <a:srgbClr val="5F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六边形 32"/>
            <p:cNvSpPr/>
            <p:nvPr/>
          </p:nvSpPr>
          <p:spPr>
            <a:xfrm>
              <a:off x="3041775" y="6406814"/>
              <a:ext cx="3063750" cy="452774"/>
            </a:xfrm>
            <a:prstGeom prst="hexagon">
              <a:avLst/>
            </a:prstGeom>
            <a:solidFill>
              <a:srgbClr val="A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六边形 33"/>
            <p:cNvSpPr/>
            <p:nvPr/>
          </p:nvSpPr>
          <p:spPr>
            <a:xfrm>
              <a:off x="6095207" y="6406814"/>
              <a:ext cx="3047603" cy="452774"/>
            </a:xfrm>
            <a:prstGeom prst="hexagon">
              <a:avLst/>
            </a:prstGeom>
            <a:solidFill>
              <a:srgbClr val="31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六边形 34"/>
            <p:cNvSpPr/>
            <p:nvPr/>
          </p:nvSpPr>
          <p:spPr>
            <a:xfrm>
              <a:off x="9142810" y="6406814"/>
              <a:ext cx="3047603" cy="452774"/>
            </a:xfrm>
            <a:prstGeom prst="hexagon">
              <a:avLst/>
            </a:prstGeom>
            <a:solidFill>
              <a:srgbClr val="F5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六边形 35"/>
          <p:cNvSpPr/>
          <p:nvPr/>
        </p:nvSpPr>
        <p:spPr>
          <a:xfrm flipV="1">
            <a:off x="0" y="0"/>
            <a:ext cx="3047603" cy="93401"/>
          </a:xfrm>
          <a:prstGeom prst="hexagon">
            <a:avLst/>
          </a:prstGeom>
          <a:solidFill>
            <a:srgbClr val="5FCA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4452349" y="1263776"/>
            <a:ext cx="3262397" cy="1323423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zh-CN" altLang="en-US" sz="8000" dirty="0">
                <a:solidFill>
                  <a:srgbClr val="319095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第一章</a:t>
            </a:r>
          </a:p>
        </p:txBody>
      </p:sp>
      <p:sp>
        <p:nvSpPr>
          <p:cNvPr id="42" name="矩形 41"/>
          <p:cNvSpPr/>
          <p:nvPr/>
        </p:nvSpPr>
        <p:spPr>
          <a:xfrm>
            <a:off x="853973" y="2682045"/>
            <a:ext cx="11016699" cy="1446534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/>
            <a:r>
              <a:rPr lang="en-US" altLang="zh-CN" sz="8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8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语言快速入门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90550" y="139852"/>
            <a:ext cx="5305293" cy="692493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ctr"/>
            <a:r>
              <a:rPr lang="en-US" altLang="zh-CN" sz="3700" dirty="0">
                <a:solidFill>
                  <a:schemeClr val="tx1">
                    <a:lumMod val="75000"/>
                    <a:lumOff val="25000"/>
                  </a:schemeClr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Python</a:t>
            </a:r>
            <a:r>
              <a:rPr lang="zh-CN" altLang="en-US" sz="3700" dirty="0">
                <a:solidFill>
                  <a:schemeClr val="tx1">
                    <a:lumMod val="75000"/>
                    <a:lumOff val="25000"/>
                  </a:schemeClr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数学实验与建模</a:t>
            </a:r>
          </a:p>
        </p:txBody>
      </p:sp>
      <p:pic>
        <p:nvPicPr>
          <p:cNvPr id="46" name="商务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18122" y="6197364"/>
            <a:ext cx="812694" cy="812988"/>
          </a:xfrm>
          <a:prstGeom prst="rect">
            <a:avLst/>
          </a:prstGeom>
        </p:spPr>
      </p:pic>
      <p:sp>
        <p:nvSpPr>
          <p:cNvPr id="19" name="六边形 18"/>
          <p:cNvSpPr/>
          <p:nvPr/>
        </p:nvSpPr>
        <p:spPr>
          <a:xfrm flipV="1">
            <a:off x="3041774" y="2632"/>
            <a:ext cx="3047603" cy="93401"/>
          </a:xfrm>
          <a:prstGeom prst="hexagon">
            <a:avLst/>
          </a:prstGeom>
          <a:solidFill>
            <a:srgbClr val="A0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20" name="六边形 19"/>
          <p:cNvSpPr/>
          <p:nvPr/>
        </p:nvSpPr>
        <p:spPr>
          <a:xfrm flipV="1">
            <a:off x="6083548" y="2632"/>
            <a:ext cx="3047603" cy="93401"/>
          </a:xfrm>
          <a:prstGeom prst="hexag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21" name="六边形 20"/>
          <p:cNvSpPr/>
          <p:nvPr/>
        </p:nvSpPr>
        <p:spPr>
          <a:xfrm flipV="1">
            <a:off x="9142810" y="2632"/>
            <a:ext cx="3047603" cy="93401"/>
          </a:xfrm>
          <a:prstGeom prst="hexagon">
            <a:avLst/>
          </a:prstGeom>
          <a:solidFill>
            <a:srgbClr val="F584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94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3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00"/>
                            </p:stCondLst>
                            <p:childTnLst>
                              <p:par>
                                <p:cTn id="2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  <p:bldLst>
      <p:bldP spid="36" grpId="0" animBg="1"/>
      <p:bldP spid="40" grpId="0"/>
      <p:bldP spid="42" grpId="0"/>
      <p:bldP spid="45" grpId="0"/>
      <p:bldP spid="19" grpId="0" animBg="1"/>
      <p:bldP spid="20" grpId="0" animBg="1"/>
      <p:bldP spid="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1.1Python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的安装与简单使用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034713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312636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6210836"/>
              </p:ext>
            </p:extLst>
          </p:nvPr>
        </p:nvGraphicFramePr>
        <p:xfrm>
          <a:off x="355600" y="1320800"/>
          <a:ext cx="11514849" cy="49141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07" name="Document" r:id="rId4" imgW="11514849" imgH="4914152" progId="Word.Document.12">
                  <p:embed/>
                </p:oleObj>
              </mc:Choice>
              <mc:Fallback>
                <p:oleObj name="Document" r:id="rId4" imgW="11514849" imgH="491415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514849" cy="49141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711845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9418220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3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902680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0203891"/>
              </p:ext>
            </p:extLst>
          </p:nvPr>
        </p:nvGraphicFramePr>
        <p:xfrm>
          <a:off x="322263" y="1320800"/>
          <a:ext cx="11395075" cy="418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955" name="Document" r:id="rId4" imgW="11640900" imgH="4284160" progId="Word.Document.12">
                  <p:embed/>
                </p:oleObj>
              </mc:Choice>
              <mc:Fallback>
                <p:oleObj name="Document" r:id="rId4" imgW="11640900" imgH="4284160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2263" y="1320800"/>
                        <a:ext cx="11395075" cy="4183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358019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9054723"/>
              </p:ext>
            </p:extLst>
          </p:nvPr>
        </p:nvGraphicFramePr>
        <p:xfrm>
          <a:off x="361950" y="1314450"/>
          <a:ext cx="11239500" cy="449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79" name="Document" r:id="rId4" imgW="11514849" imgH="4612992" progId="Word.Document.12">
                  <p:embed/>
                </p:oleObj>
              </mc:Choice>
              <mc:Fallback>
                <p:oleObj name="Document" r:id="rId4" imgW="11514849" imgH="461299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14450"/>
                        <a:ext cx="11239500" cy="449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279204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2895434"/>
              </p:ext>
            </p:extLst>
          </p:nvPr>
        </p:nvGraphicFramePr>
        <p:xfrm>
          <a:off x="355600" y="1320800"/>
          <a:ext cx="11295063" cy="477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003" name="Document" r:id="rId4" imgW="11537474" imgH="4877495" progId="Word.Document.12">
                  <p:embed/>
                </p:oleObj>
              </mc:Choice>
              <mc:Fallback>
                <p:oleObj name="Document" r:id="rId4" imgW="11537474" imgH="4877495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77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78422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629792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2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528413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5026072"/>
              </p:ext>
            </p:extLst>
          </p:nvPr>
        </p:nvGraphicFramePr>
        <p:xfrm>
          <a:off x="355600" y="1320800"/>
          <a:ext cx="11295063" cy="430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7" name="Document" r:id="rId4" imgW="11537474" imgH="4397005" progId="Word.Document.12">
                  <p:embed/>
                </p:oleObj>
              </mc:Choice>
              <mc:Fallback>
                <p:oleObj name="Document" r:id="rId4" imgW="11537474" imgH="4397005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300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498003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396699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5" name="Document" r:id="rId4" imgW="11514849" imgH="3983000" progId="Word.Document.12">
                  <p:embed/>
                </p:oleObj>
              </mc:Choice>
              <mc:Fallback>
                <p:oleObj name="Document" r:id="rId4" imgW="11514849" imgH="3983000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534411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5025710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7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222153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275900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96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858957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1.1Python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的安装与简单使用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0916271"/>
              </p:ext>
            </p:extLst>
          </p:nvPr>
        </p:nvGraphicFramePr>
        <p:xfrm>
          <a:off x="355600" y="1320800"/>
          <a:ext cx="11295063" cy="416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43" name="Document" r:id="rId4" imgW="11537474" imgH="4266191" progId="Word.Document.12">
                  <p:embed/>
                </p:oleObj>
              </mc:Choice>
              <mc:Fallback>
                <p:oleObj name="Document" r:id="rId4" imgW="11537474" imgH="426619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16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129434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5261593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3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55A27542-8042-46E0-82AD-189F9A1D48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930700"/>
              </p:ext>
            </p:extLst>
          </p:nvPr>
        </p:nvGraphicFramePr>
        <p:xfrm>
          <a:off x="169416" y="3602038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34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9416" y="3602038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854770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175370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4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797384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29116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3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308274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1417969"/>
              </p:ext>
            </p:extLst>
          </p:nvPr>
        </p:nvGraphicFramePr>
        <p:xfrm>
          <a:off x="205697" y="962358"/>
          <a:ext cx="11295063" cy="5214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263" name="Document" r:id="rId4" imgW="11537474" imgH="5337500" progId="Word.Document.12">
                  <p:embed/>
                </p:oleObj>
              </mc:Choice>
              <mc:Fallback>
                <p:oleObj name="Document" r:id="rId4" imgW="11537474" imgH="5337500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5697" y="962358"/>
                        <a:ext cx="11295063" cy="5214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552422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7775487"/>
              </p:ext>
            </p:extLst>
          </p:nvPr>
        </p:nvGraphicFramePr>
        <p:xfrm>
          <a:off x="190550" y="1206331"/>
          <a:ext cx="11295063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287" name="Document" r:id="rId4" imgW="11537474" imgH="5613504" progId="Word.Document.12">
                  <p:embed/>
                </p:oleObj>
              </mc:Choice>
              <mc:Fallback>
                <p:oleObj name="Document" r:id="rId4" imgW="11537474" imgH="5613504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0550" y="1206331"/>
                        <a:ext cx="11295063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878349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2587954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1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085201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0871741"/>
              </p:ext>
            </p:extLst>
          </p:nvPr>
        </p:nvGraphicFramePr>
        <p:xfrm>
          <a:off x="368299" y="962358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299" y="962358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243E893B-DEF5-49F2-9800-505E96ADFB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8230027"/>
              </p:ext>
            </p:extLst>
          </p:nvPr>
        </p:nvGraphicFramePr>
        <p:xfrm>
          <a:off x="841753" y="4848475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8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1753" y="4848475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364425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343636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180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31BA6449-A09A-4079-9E53-5ADCA2C99F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072829"/>
              </p:ext>
            </p:extLst>
          </p:nvPr>
        </p:nvGraphicFramePr>
        <p:xfrm>
          <a:off x="388938" y="3860800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181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8938" y="3860800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335857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165511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19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656281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0805042"/>
              </p:ext>
            </p:extLst>
          </p:nvPr>
        </p:nvGraphicFramePr>
        <p:xfrm>
          <a:off x="355600" y="1320800"/>
          <a:ext cx="11295063" cy="418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16" name="Document" r:id="rId4" imgW="11537474" imgH="4284160" progId="Word.Document.12">
                  <p:embed/>
                </p:oleObj>
              </mc:Choice>
              <mc:Fallback>
                <p:oleObj name="Document" r:id="rId4" imgW="11537474" imgH="4284160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183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801805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1.1Python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的安装与简单使用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1541120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6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920607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标题层"/>
          <p:cNvSpPr txBox="1"/>
          <p:nvPr/>
        </p:nvSpPr>
        <p:spPr bwMode="auto">
          <a:xfrm>
            <a:off x="2906289" y="1557586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7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3785261" y="1628187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72" name="标题层"/>
          <p:cNvSpPr txBox="1"/>
          <p:nvPr/>
        </p:nvSpPr>
        <p:spPr bwMode="auto">
          <a:xfrm>
            <a:off x="3876527" y="1557586"/>
            <a:ext cx="6755178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7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的安装与简单使用</a:t>
            </a:r>
          </a:p>
        </p:txBody>
      </p:sp>
      <p:sp>
        <p:nvSpPr>
          <p:cNvPr id="90" name="标题层"/>
          <p:cNvSpPr txBox="1"/>
          <p:nvPr/>
        </p:nvSpPr>
        <p:spPr bwMode="auto">
          <a:xfrm>
            <a:off x="2906289" y="2590819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3785261" y="2661420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92" name="标题层"/>
          <p:cNvSpPr txBox="1"/>
          <p:nvPr/>
        </p:nvSpPr>
        <p:spPr bwMode="auto">
          <a:xfrm>
            <a:off x="3876527" y="2590819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基础知识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1125538"/>
          </a:xfrm>
          <a:prstGeom prst="rect">
            <a:avLst/>
          </a:prstGeom>
          <a:solidFill>
            <a:srgbClr val="319095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774410" y="212081"/>
            <a:ext cx="4641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0" y="6615474"/>
            <a:ext cx="12190412" cy="244114"/>
            <a:chOff x="-42912" y="6615474"/>
            <a:chExt cx="12190412" cy="244114"/>
          </a:xfrm>
        </p:grpSpPr>
        <p:sp>
          <p:nvSpPr>
            <p:cNvPr id="24" name="六边形 23"/>
            <p:cNvSpPr/>
            <p:nvPr/>
          </p:nvSpPr>
          <p:spPr>
            <a:xfrm>
              <a:off x="-42912" y="6615474"/>
              <a:ext cx="3041773" cy="244114"/>
            </a:xfrm>
            <a:prstGeom prst="hexagon">
              <a:avLst/>
            </a:prstGeom>
            <a:solidFill>
              <a:srgbClr val="5F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>
              <a:off x="2998862" y="6615474"/>
              <a:ext cx="3063750" cy="244114"/>
            </a:xfrm>
            <a:prstGeom prst="hexagon">
              <a:avLst/>
            </a:prstGeom>
            <a:solidFill>
              <a:srgbClr val="A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>
              <a:off x="6052294" y="6615474"/>
              <a:ext cx="3047603" cy="244114"/>
            </a:xfrm>
            <a:prstGeom prst="hexagon">
              <a:avLst/>
            </a:prstGeom>
            <a:solidFill>
              <a:srgbClr val="31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>
              <a:off x="9099897" y="6615474"/>
              <a:ext cx="3047603" cy="244114"/>
            </a:xfrm>
            <a:prstGeom prst="hexagon">
              <a:avLst/>
            </a:prstGeom>
            <a:solidFill>
              <a:srgbClr val="F5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标题层">
            <a:extLst>
              <a:ext uri="{FF2B5EF4-FFF2-40B4-BE49-F238E27FC236}">
                <a16:creationId xmlns:a16="http://schemas.microsoft.com/office/drawing/2014/main" id="{B23B8B75-F1CC-4746-9B40-1BE03FF28272}"/>
              </a:ext>
            </a:extLst>
          </p:cNvPr>
          <p:cNvSpPr txBox="1"/>
          <p:nvPr/>
        </p:nvSpPr>
        <p:spPr bwMode="auto">
          <a:xfrm>
            <a:off x="2904557" y="3624052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CA888F3-4F61-4B1C-A343-513C16BFC75D}"/>
              </a:ext>
            </a:extLst>
          </p:cNvPr>
          <p:cNvCxnSpPr/>
          <p:nvPr/>
        </p:nvCxnSpPr>
        <p:spPr>
          <a:xfrm>
            <a:off x="3783529" y="369465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" name="标题层">
            <a:extLst>
              <a:ext uri="{FF2B5EF4-FFF2-40B4-BE49-F238E27FC236}">
                <a16:creationId xmlns:a16="http://schemas.microsoft.com/office/drawing/2014/main" id="{5B3EEE12-00B6-4531-9F65-61FB4B8DDB09}"/>
              </a:ext>
            </a:extLst>
          </p:cNvPr>
          <p:cNvSpPr txBox="1"/>
          <p:nvPr/>
        </p:nvSpPr>
        <p:spPr bwMode="auto">
          <a:xfrm>
            <a:off x="3874795" y="3624052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复合数据类型</a:t>
            </a:r>
          </a:p>
        </p:txBody>
      </p:sp>
      <p:sp>
        <p:nvSpPr>
          <p:cNvPr id="18" name="标题层">
            <a:extLst>
              <a:ext uri="{FF2B5EF4-FFF2-40B4-BE49-F238E27FC236}">
                <a16:creationId xmlns:a16="http://schemas.microsoft.com/office/drawing/2014/main" id="{D3BF668A-FFE7-49A4-A25B-B0A6DE0DA995}"/>
              </a:ext>
            </a:extLst>
          </p:cNvPr>
          <p:cNvSpPr txBox="1"/>
          <p:nvPr/>
        </p:nvSpPr>
        <p:spPr bwMode="auto">
          <a:xfrm>
            <a:off x="2906289" y="4604214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319095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3700" kern="0" dirty="0">
              <a:solidFill>
                <a:srgbClr val="319095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005BF8D-C5A6-4593-A37F-569ED6357674}"/>
              </a:ext>
            </a:extLst>
          </p:cNvPr>
          <p:cNvCxnSpPr/>
          <p:nvPr/>
        </p:nvCxnSpPr>
        <p:spPr>
          <a:xfrm>
            <a:off x="3785261" y="4674815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0" name="标题层">
            <a:extLst>
              <a:ext uri="{FF2B5EF4-FFF2-40B4-BE49-F238E27FC236}">
                <a16:creationId xmlns:a16="http://schemas.microsoft.com/office/drawing/2014/main" id="{13B6618F-FFE8-47C4-BC32-0776F60068C1}"/>
              </a:ext>
            </a:extLst>
          </p:cNvPr>
          <p:cNvSpPr txBox="1"/>
          <p:nvPr/>
        </p:nvSpPr>
        <p:spPr bwMode="auto">
          <a:xfrm>
            <a:off x="3876527" y="4604214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函数</a:t>
            </a:r>
          </a:p>
        </p:txBody>
      </p:sp>
      <p:sp>
        <p:nvSpPr>
          <p:cNvPr id="21" name="标题层">
            <a:extLst>
              <a:ext uri="{FF2B5EF4-FFF2-40B4-BE49-F238E27FC236}">
                <a16:creationId xmlns:a16="http://schemas.microsoft.com/office/drawing/2014/main" id="{FDBF7F7B-4CD8-4A78-8877-947A0C64E21E}"/>
              </a:ext>
            </a:extLst>
          </p:cNvPr>
          <p:cNvSpPr txBox="1"/>
          <p:nvPr/>
        </p:nvSpPr>
        <p:spPr bwMode="auto">
          <a:xfrm>
            <a:off x="2906289" y="5590034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E4DE29B-E5D9-43D9-85FC-E032DA4E3580}"/>
              </a:ext>
            </a:extLst>
          </p:cNvPr>
          <p:cNvCxnSpPr/>
          <p:nvPr/>
        </p:nvCxnSpPr>
        <p:spPr>
          <a:xfrm>
            <a:off x="3785261" y="5660635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3" name="标题层">
            <a:extLst>
              <a:ext uri="{FF2B5EF4-FFF2-40B4-BE49-F238E27FC236}">
                <a16:creationId xmlns:a16="http://schemas.microsoft.com/office/drawing/2014/main" id="{E5BC5302-00F3-4698-B99D-0B8546240C6C}"/>
              </a:ext>
            </a:extLst>
          </p:cNvPr>
          <p:cNvSpPr txBox="1"/>
          <p:nvPr/>
        </p:nvSpPr>
        <p:spPr bwMode="auto">
          <a:xfrm>
            <a:off x="3876527" y="5590034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程序的书写规则</a:t>
            </a:r>
          </a:p>
        </p:txBody>
      </p:sp>
    </p:spTree>
    <p:extLst>
      <p:ext uri="{BB962C8B-B14F-4D97-AF65-F5344CB8AC3E}">
        <p14:creationId xmlns:p14="http://schemas.microsoft.com/office/powerpoint/2010/main" val="25314843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7B47FC6-2BC3-463C-8E36-49E9D7A6EA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6856915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D9223E72-CCF1-447D-A249-C20F0E88E4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3E14AB55-8796-4EA0-87D3-47B497D160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4143456"/>
              </p:ext>
            </p:extLst>
          </p:nvPr>
        </p:nvGraphicFramePr>
        <p:xfrm>
          <a:off x="411650" y="370376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9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7B47FC6-2BC3-463C-8E36-49E9D7A6EA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1650" y="370376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837174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11" name="TextBox 43">
            <a:extLst>
              <a:ext uri="{FF2B5EF4-FFF2-40B4-BE49-F238E27FC236}">
                <a16:creationId xmlns:a16="http://schemas.microsoft.com/office/drawing/2014/main" id="{98B4259F-D81C-4558-969E-C365F57C2F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1A010DE-B3F8-4CE3-A81F-AB42B5AB1DC4}"/>
              </a:ext>
            </a:extLst>
          </p:cNvPr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1.4.1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自定义函数语法</a:t>
            </a: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3E782D3C-8381-4571-9B5F-3B72C49562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627837"/>
              </p:ext>
            </p:extLst>
          </p:nvPr>
        </p:nvGraphicFramePr>
        <p:xfrm>
          <a:off x="338138" y="1744663"/>
          <a:ext cx="11277600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1" name="Document" r:id="rId4" imgW="11514849" imgH="4679836" progId="Word.Document.12">
                  <p:embed/>
                </p:oleObj>
              </mc:Choice>
              <mc:Fallback>
                <p:oleObj name="Document" r:id="rId4" imgW="11514849" imgH="4679836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8138" y="1744663"/>
                        <a:ext cx="11277600" cy="457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047129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850904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5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D9223E72-CCF1-447D-A249-C20F0E88E4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2E37D058-40F1-43C3-87DC-5EC6D3A1D2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4681642"/>
              </p:ext>
            </p:extLst>
          </p:nvPr>
        </p:nvGraphicFramePr>
        <p:xfrm>
          <a:off x="388938" y="2760663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6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8938" y="2760663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468857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137819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25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322750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9900173"/>
              </p:ext>
            </p:extLst>
          </p:nvPr>
        </p:nvGraphicFramePr>
        <p:xfrm>
          <a:off x="368299" y="1101985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5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299" y="1101985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1826A067-D306-46A9-9766-96ADF408C1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484739"/>
              </p:ext>
            </p:extLst>
          </p:nvPr>
        </p:nvGraphicFramePr>
        <p:xfrm>
          <a:off x="373063" y="1778000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60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3063" y="1778000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008697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4104387"/>
              </p:ext>
            </p:extLst>
          </p:nvPr>
        </p:nvGraphicFramePr>
        <p:xfrm>
          <a:off x="355600" y="1320800"/>
          <a:ext cx="11295063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7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581091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0044513"/>
              </p:ext>
            </p:extLst>
          </p:nvPr>
        </p:nvGraphicFramePr>
        <p:xfrm>
          <a:off x="355600" y="1320800"/>
          <a:ext cx="11295063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97" name="Document" r:id="rId4" imgW="11537474" imgH="4047329" progId="Word.Document.12">
                  <p:embed/>
                </p:oleObj>
              </mc:Choice>
              <mc:Fallback>
                <p:oleObj name="Document" r:id="rId4" imgW="11537474" imgH="404732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396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832818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11" name="TextBox 43">
            <a:extLst>
              <a:ext uri="{FF2B5EF4-FFF2-40B4-BE49-F238E27FC236}">
                <a16:creationId xmlns:a16="http://schemas.microsoft.com/office/drawing/2014/main" id="{98B4259F-D81C-4558-969E-C365F57C2F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1A010DE-B3F8-4CE3-A81F-AB42B5AB1DC4}"/>
              </a:ext>
            </a:extLst>
          </p:cNvPr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1.4.2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自定义函数的四种参数</a:t>
            </a: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3E782D3C-8381-4571-9B5F-3B72C49562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5953749"/>
              </p:ext>
            </p:extLst>
          </p:nvPr>
        </p:nvGraphicFramePr>
        <p:xfrm>
          <a:off x="330025" y="1744092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74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3E782D3C-8381-4571-9B5F-3B72C49562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0025" y="1744092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868D7B8A-E19B-4986-B009-767345ED72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8184549"/>
              </p:ext>
            </p:extLst>
          </p:nvPr>
        </p:nvGraphicFramePr>
        <p:xfrm>
          <a:off x="330025" y="3016433"/>
          <a:ext cx="11295063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75" name="Document" r:id="rId6" imgW="11537474" imgH="3958562" progId="Word.Document.12">
                  <p:embed/>
                </p:oleObj>
              </mc:Choice>
              <mc:Fallback>
                <p:oleObj name="Document" r:id="rId6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0025" y="3016433"/>
                        <a:ext cx="11295063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078369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8181531"/>
              </p:ext>
            </p:extLst>
          </p:nvPr>
        </p:nvGraphicFramePr>
        <p:xfrm>
          <a:off x="455613" y="962358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21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5613" y="962358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964557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1.1.2  Python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工具库的管理与安装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1.1Python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的安装与简单使用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4824710"/>
              </p:ext>
            </p:extLst>
          </p:nvPr>
        </p:nvGraphicFramePr>
        <p:xfrm>
          <a:off x="338138" y="1744663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10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8138" y="1744663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A5792A39-44F0-4E3F-A7BF-A5522AD0B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9053520"/>
              </p:ext>
            </p:extLst>
          </p:nvPr>
        </p:nvGraphicFramePr>
        <p:xfrm>
          <a:off x="457200" y="2997200"/>
          <a:ext cx="11260138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11" name="Document" r:id="rId6" imgW="11491865" imgH="3945984" progId="Word.Document.12">
                  <p:embed/>
                </p:oleObj>
              </mc:Choice>
              <mc:Fallback>
                <p:oleObj name="Document" r:id="rId6" imgW="11491865" imgH="3945984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7200" y="2997200"/>
                        <a:ext cx="11260138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968729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1353552"/>
              </p:ext>
            </p:extLst>
          </p:nvPr>
        </p:nvGraphicFramePr>
        <p:xfrm>
          <a:off x="457200" y="1123950"/>
          <a:ext cx="11239500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47" name="Document" r:id="rId4" imgW="11457031" imgH="3821998" progId="Word.Document.12">
                  <p:embed/>
                </p:oleObj>
              </mc:Choice>
              <mc:Fallback>
                <p:oleObj name="Document" r:id="rId4" imgW="11457031" imgH="382199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" y="1123950"/>
                        <a:ext cx="11239500" cy="3733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CA7B9D5A-85AB-40CC-8DE5-8BAA84DEE4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0006545"/>
              </p:ext>
            </p:extLst>
          </p:nvPr>
        </p:nvGraphicFramePr>
        <p:xfrm>
          <a:off x="436189" y="4581922"/>
          <a:ext cx="11220450" cy="506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48" name="Document" r:id="rId6" imgW="11491865" imgH="5204530" progId="Word.Document.12">
                  <p:embed/>
                </p:oleObj>
              </mc:Choice>
              <mc:Fallback>
                <p:oleObj name="Document" r:id="rId6" imgW="11491865" imgH="520453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6189" y="4581922"/>
                        <a:ext cx="11220450" cy="5067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871285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6001267"/>
              </p:ext>
            </p:extLst>
          </p:nvPr>
        </p:nvGraphicFramePr>
        <p:xfrm>
          <a:off x="355600" y="1320800"/>
          <a:ext cx="11295063" cy="4910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669" name="Document" r:id="rId4" imgW="11537474" imgH="5026997" progId="Word.Document.12">
                  <p:embed/>
                </p:oleObj>
              </mc:Choice>
              <mc:Fallback>
                <p:oleObj name="Document" r:id="rId4" imgW="11537474" imgH="5026997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910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149334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2076781"/>
              </p:ext>
            </p:extLst>
          </p:nvPr>
        </p:nvGraphicFramePr>
        <p:xfrm>
          <a:off x="355600" y="1320800"/>
          <a:ext cx="11295063" cy="435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693" name="Document" r:id="rId4" imgW="11537474" imgH="4456662" progId="Word.Document.12">
                  <p:embed/>
                </p:oleObj>
              </mc:Choice>
              <mc:Fallback>
                <p:oleObj name="Document" r:id="rId4" imgW="11537474" imgH="44566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351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618765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6014010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1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451681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159473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4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89943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2757528"/>
              </p:ext>
            </p:extLst>
          </p:nvPr>
        </p:nvGraphicFramePr>
        <p:xfrm>
          <a:off x="381000" y="1104900"/>
          <a:ext cx="11334750" cy="417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34" name="Document" r:id="rId4" imgW="11551120" imgH="4270863" progId="Word.Document.12">
                  <p:embed/>
                </p:oleObj>
              </mc:Choice>
              <mc:Fallback>
                <p:oleObj name="Document" r:id="rId4" imgW="11551120" imgH="427086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00" y="1104900"/>
                        <a:ext cx="11334750" cy="417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A91DD792-36BB-4A7D-9171-3A9A5B4382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5967650"/>
              </p:ext>
            </p:extLst>
          </p:nvPr>
        </p:nvGraphicFramePr>
        <p:xfrm>
          <a:off x="407859" y="4125913"/>
          <a:ext cx="11334750" cy="546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35" name="Document" r:id="rId6" imgW="11610375" imgH="5608472" progId="Word.Document.12">
                  <p:embed/>
                </p:oleObj>
              </mc:Choice>
              <mc:Fallback>
                <p:oleObj name="Document" r:id="rId6" imgW="11610375" imgH="560847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7859" y="4125913"/>
                        <a:ext cx="11334750" cy="546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750142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757106"/>
              </p:ext>
            </p:extLst>
          </p:nvPr>
        </p:nvGraphicFramePr>
        <p:xfrm>
          <a:off x="355600" y="1320800"/>
          <a:ext cx="11295063" cy="464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78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640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900824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2013915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1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064201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11" name="TextBox 43">
            <a:extLst>
              <a:ext uri="{FF2B5EF4-FFF2-40B4-BE49-F238E27FC236}">
                <a16:creationId xmlns:a16="http://schemas.microsoft.com/office/drawing/2014/main" id="{98B4259F-D81C-4558-969E-C365F57C2F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1A010DE-B3F8-4CE3-A81F-AB42B5AB1DC4}"/>
              </a:ext>
            </a:extLst>
          </p:cNvPr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1.4.3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参数传递</a:t>
            </a: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3E782D3C-8381-4571-9B5F-3B72C49562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6816651"/>
              </p:ext>
            </p:extLst>
          </p:nvPr>
        </p:nvGraphicFramePr>
        <p:xfrm>
          <a:off x="338138" y="1744663"/>
          <a:ext cx="11277600" cy="475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35" name="Document" r:id="rId4" imgW="11514849" imgH="5452861" progId="Word.Document.12">
                  <p:embed/>
                </p:oleObj>
              </mc:Choice>
              <mc:Fallback>
                <p:oleObj name="Document" r:id="rId4" imgW="11514849" imgH="5452861" progId="Word.Document.12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3E782D3C-8381-4571-9B5F-3B72C49562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8138" y="1744663"/>
                        <a:ext cx="11277600" cy="4757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029537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6387355"/>
              </p:ext>
            </p:extLst>
          </p:nvPr>
        </p:nvGraphicFramePr>
        <p:xfrm>
          <a:off x="355599" y="1320800"/>
          <a:ext cx="11537474" cy="3958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5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599" y="1320800"/>
                        <a:ext cx="11537474" cy="3958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717817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1.1Python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的安装与简单使用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6667654"/>
              </p:ext>
            </p:extLst>
          </p:nvPr>
        </p:nvGraphicFramePr>
        <p:xfrm>
          <a:off x="355600" y="1320800"/>
          <a:ext cx="11295063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9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052352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3154720"/>
              </p:ext>
            </p:extLst>
          </p:nvPr>
        </p:nvGraphicFramePr>
        <p:xfrm>
          <a:off x="446881" y="914831"/>
          <a:ext cx="11295063" cy="601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83" name="Document" r:id="rId4" imgW="11514849" imgH="6128135" progId="Word.Document.12">
                  <p:embed/>
                </p:oleObj>
              </mc:Choice>
              <mc:Fallback>
                <p:oleObj name="Document" r:id="rId4" imgW="11514849" imgH="612813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6881" y="914831"/>
                        <a:ext cx="11295063" cy="6011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567296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2675996"/>
              </p:ext>
            </p:extLst>
          </p:nvPr>
        </p:nvGraphicFramePr>
        <p:xfrm>
          <a:off x="355600" y="1320800"/>
          <a:ext cx="11447463" cy="528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07" name="Document" r:id="rId4" imgW="11640900" imgH="5393923" progId="Word.Document.12">
                  <p:embed/>
                </p:oleObj>
              </mc:Choice>
              <mc:Fallback>
                <p:oleObj name="Document" r:id="rId4" imgW="11640900" imgH="539392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447463" cy="528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893401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5659824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31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036176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4700053"/>
              </p:ext>
            </p:extLst>
          </p:nvPr>
        </p:nvGraphicFramePr>
        <p:xfrm>
          <a:off x="355600" y="1320800"/>
          <a:ext cx="11295063" cy="416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55" name="Document" r:id="rId4" imgW="11537474" imgH="4266191" progId="Word.Document.12">
                  <p:embed/>
                </p:oleObj>
              </mc:Choice>
              <mc:Fallback>
                <p:oleObj name="Document" r:id="rId4" imgW="11537474" imgH="426619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16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041554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3422957"/>
              </p:ext>
            </p:extLst>
          </p:nvPr>
        </p:nvGraphicFramePr>
        <p:xfrm>
          <a:off x="355600" y="1320800"/>
          <a:ext cx="11295063" cy="3894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79" name="Document" r:id="rId4" imgW="11537474" imgH="3977969" progId="Word.Document.12">
                  <p:embed/>
                </p:oleObj>
              </mc:Choice>
              <mc:Fallback>
                <p:oleObj name="Document" r:id="rId4" imgW="11537474" imgH="397796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3894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917420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11" name="TextBox 43">
            <a:extLst>
              <a:ext uri="{FF2B5EF4-FFF2-40B4-BE49-F238E27FC236}">
                <a16:creationId xmlns:a16="http://schemas.microsoft.com/office/drawing/2014/main" id="{98B4259F-D81C-4558-969E-C365F57C2F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1A010DE-B3F8-4CE3-A81F-AB42B5AB1DC4}"/>
              </a:ext>
            </a:extLst>
          </p:cNvPr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1.4.4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两个特殊函数</a:t>
            </a: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3E782D3C-8381-4571-9B5F-3B72C49562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241047"/>
              </p:ext>
            </p:extLst>
          </p:nvPr>
        </p:nvGraphicFramePr>
        <p:xfrm>
          <a:off x="338138" y="1744663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4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3E782D3C-8381-4571-9B5F-3B72C49562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8138" y="1744663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703415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7470705"/>
              </p:ext>
            </p:extLst>
          </p:nvPr>
        </p:nvGraphicFramePr>
        <p:xfrm>
          <a:off x="355600" y="1320800"/>
          <a:ext cx="11295063" cy="464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03" name="Document" r:id="rId4" imgW="11537474" imgH="4746322" progId="Word.Document.12">
                  <p:embed/>
                </p:oleObj>
              </mc:Choice>
              <mc:Fallback>
                <p:oleObj name="Document" r:id="rId4" imgW="11537474" imgH="474632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640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31554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363151"/>
              </p:ext>
            </p:extLst>
          </p:nvPr>
        </p:nvGraphicFramePr>
        <p:xfrm>
          <a:off x="355600" y="1320800"/>
          <a:ext cx="11295063" cy="436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27" name="Document" r:id="rId4" imgW="11537474" imgH="4468162" progId="Word.Document.12">
                  <p:embed/>
                </p:oleObj>
              </mc:Choice>
              <mc:Fallback>
                <p:oleObj name="Document" r:id="rId4" imgW="11537474" imgH="44681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36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906416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0097468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80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448967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7753953"/>
              </p:ext>
            </p:extLst>
          </p:nvPr>
        </p:nvGraphicFramePr>
        <p:xfrm>
          <a:off x="355600" y="1320800"/>
          <a:ext cx="11295063" cy="464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8" name="Document" r:id="rId4" imgW="11537474" imgH="4746681" progId="Word.Document.12">
                  <p:embed/>
                </p:oleObj>
              </mc:Choice>
              <mc:Fallback>
                <p:oleObj name="Document" r:id="rId4" imgW="11537474" imgH="474668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640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666675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1.1Python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的安装与简单使用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9223194"/>
              </p:ext>
            </p:extLst>
          </p:nvPr>
        </p:nvGraphicFramePr>
        <p:xfrm>
          <a:off x="355600" y="1320800"/>
          <a:ext cx="11295063" cy="399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15" name="Document" r:id="rId4" imgW="11537474" imgH="4091173" progId="Word.Document.12">
                  <p:embed/>
                </p:oleObj>
              </mc:Choice>
              <mc:Fallback>
                <p:oleObj name="Document" r:id="rId4" imgW="11537474" imgH="409117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3995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283520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1954723"/>
              </p:ext>
            </p:extLst>
          </p:nvPr>
        </p:nvGraphicFramePr>
        <p:xfrm>
          <a:off x="446880" y="712654"/>
          <a:ext cx="11537474" cy="57234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49" name="Document" r:id="rId4" imgW="11537474" imgH="5723474" progId="Word.Document.12">
                  <p:embed/>
                </p:oleObj>
              </mc:Choice>
              <mc:Fallback>
                <p:oleObj name="Document" r:id="rId4" imgW="11537474" imgH="572347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6880" y="712654"/>
                        <a:ext cx="11537474" cy="57234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100967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610720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80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C15A4B17-CA0A-4ED5-86D1-15CAD5C557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3120010"/>
              </p:ext>
            </p:extLst>
          </p:nvPr>
        </p:nvGraphicFramePr>
        <p:xfrm>
          <a:off x="368299" y="3429794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81" name="Document" r:id="rId6" imgW="11537474" imgH="3958562" progId="Word.Document.12">
                  <p:embed/>
                </p:oleObj>
              </mc:Choice>
              <mc:Fallback>
                <p:oleObj name="Document" r:id="rId6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8299" y="3429794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953880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3584039"/>
              </p:ext>
            </p:extLst>
          </p:nvPr>
        </p:nvGraphicFramePr>
        <p:xfrm>
          <a:off x="373063" y="1100138"/>
          <a:ext cx="112776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097" name="Document" r:id="rId4" imgW="11514849" imgH="4153346" progId="Word.Document.12">
                  <p:embed/>
                </p:oleObj>
              </mc:Choice>
              <mc:Fallback>
                <p:oleObj name="Document" r:id="rId4" imgW="11514849" imgH="415334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3063" y="1100138"/>
                        <a:ext cx="11277600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071070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1880668"/>
              </p:ext>
            </p:extLst>
          </p:nvPr>
        </p:nvGraphicFramePr>
        <p:xfrm>
          <a:off x="446881" y="962358"/>
          <a:ext cx="11295063" cy="572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21" name="Document" r:id="rId4" imgW="11537474" imgH="5859319" progId="Word.Document.12">
                  <p:embed/>
                </p:oleObj>
              </mc:Choice>
              <mc:Fallback>
                <p:oleObj name="Document" r:id="rId4" imgW="11537474" imgH="585931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6881" y="962358"/>
                        <a:ext cx="11295063" cy="5722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862237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857530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45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100562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11" name="TextBox 43">
            <a:extLst>
              <a:ext uri="{FF2B5EF4-FFF2-40B4-BE49-F238E27FC236}">
                <a16:creationId xmlns:a16="http://schemas.microsoft.com/office/drawing/2014/main" id="{98B4259F-D81C-4558-969E-C365F57C2F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1A010DE-B3F8-4CE3-A81F-AB42B5AB1DC4}"/>
              </a:ext>
            </a:extLst>
          </p:cNvPr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1.4.5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导入模块</a:t>
            </a: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3E782D3C-8381-4571-9B5F-3B72C49562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417683"/>
              </p:ext>
            </p:extLst>
          </p:nvPr>
        </p:nvGraphicFramePr>
        <p:xfrm>
          <a:off x="338138" y="1744663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3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3E782D3C-8381-4571-9B5F-3B72C49562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8138" y="1744663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322701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0336311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446337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6261238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6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43315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4253795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19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20651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7306204"/>
              </p:ext>
            </p:extLst>
          </p:nvPr>
        </p:nvGraphicFramePr>
        <p:xfrm>
          <a:off x="439738" y="1016000"/>
          <a:ext cx="11514849" cy="54985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17" name="Document" r:id="rId4" imgW="11514849" imgH="5498502" progId="Word.Document.12">
                  <p:embed/>
                </p:oleObj>
              </mc:Choice>
              <mc:Fallback>
                <p:oleObj name="Document" r:id="rId4" imgW="11514849" imgH="549850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9738" y="1016000"/>
                        <a:ext cx="11514849" cy="54985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813073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1.1Python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的安装与简单使用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467808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3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727500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3860024"/>
              </p:ext>
            </p:extLst>
          </p:nvPr>
        </p:nvGraphicFramePr>
        <p:xfrm>
          <a:off x="355600" y="1320800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41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929124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6150139"/>
              </p:ext>
            </p:extLst>
          </p:nvPr>
        </p:nvGraphicFramePr>
        <p:xfrm>
          <a:off x="446881" y="1075616"/>
          <a:ext cx="11295063" cy="594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265" name="Document" r:id="rId4" imgW="11537474" imgH="6081056" progId="Word.Document.12">
                  <p:embed/>
                </p:oleObj>
              </mc:Choice>
              <mc:Fallback>
                <p:oleObj name="Document" r:id="rId4" imgW="11537474" imgH="608105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6881" y="1075616"/>
                        <a:ext cx="11295063" cy="594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371546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206492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28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389050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2929098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1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38460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3814873"/>
              </p:ext>
            </p:extLst>
          </p:nvPr>
        </p:nvGraphicFramePr>
        <p:xfrm>
          <a:off x="368299" y="1074789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45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299" y="1074789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8D747A03-D56E-4004-B745-FA6649E5ED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2674529"/>
              </p:ext>
            </p:extLst>
          </p:nvPr>
        </p:nvGraphicFramePr>
        <p:xfrm>
          <a:off x="358294" y="2089274"/>
          <a:ext cx="11260137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46" name="Document" r:id="rId6" imgW="11491865" imgH="3945984" progId="Word.Document.12">
                  <p:embed/>
                </p:oleObj>
              </mc:Choice>
              <mc:Fallback>
                <p:oleObj name="Document" r:id="rId6" imgW="11491865" imgH="394598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8294" y="2089274"/>
                        <a:ext cx="11260137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B5384073-4272-46C0-A703-741B327518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8967538"/>
              </p:ext>
            </p:extLst>
          </p:nvPr>
        </p:nvGraphicFramePr>
        <p:xfrm>
          <a:off x="792863" y="2697359"/>
          <a:ext cx="11226800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47" name="Document" r:id="rId8" imgW="11469241" imgH="4360348" progId="Word.Document.12">
                  <p:embed/>
                </p:oleObj>
              </mc:Choice>
              <mc:Fallback>
                <p:oleObj name="Document" r:id="rId8" imgW="11469241" imgH="4360348" progId="Word.Document.12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8D747A03-D56E-4004-B745-FA6649E5ED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92863" y="2697359"/>
                        <a:ext cx="11226800" cy="426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435775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3627283"/>
              </p:ext>
            </p:extLst>
          </p:nvPr>
        </p:nvGraphicFramePr>
        <p:xfrm>
          <a:off x="355600" y="1320800"/>
          <a:ext cx="11295063" cy="3944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361" name="Document" r:id="rId4" imgW="11537474" imgH="4045173" progId="Word.Document.12">
                  <p:embed/>
                </p:oleObj>
              </mc:Choice>
              <mc:Fallback>
                <p:oleObj name="Document" r:id="rId4" imgW="11537474" imgH="404517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3944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772823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2727959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38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ACCB370A-C3A4-40F9-B7E8-4EA195B0FD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1058630"/>
              </p:ext>
            </p:extLst>
          </p:nvPr>
        </p:nvGraphicFramePr>
        <p:xfrm>
          <a:off x="384175" y="3991099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390" name="Document" r:id="rId6" imgW="11537474" imgH="3958562" progId="Word.Document.12">
                  <p:embed/>
                </p:oleObj>
              </mc:Choice>
              <mc:Fallback>
                <p:oleObj name="Document" r:id="rId6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4175" y="3991099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869072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3384651"/>
              </p:ext>
            </p:extLst>
          </p:nvPr>
        </p:nvGraphicFramePr>
        <p:xfrm>
          <a:off x="368299" y="1123524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06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299" y="1123524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D32364D8-9078-4A7A-8023-7CCF085EC2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3514536"/>
              </p:ext>
            </p:extLst>
          </p:nvPr>
        </p:nvGraphicFramePr>
        <p:xfrm>
          <a:off x="373063" y="3081338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07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3063" y="3081338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711512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0789616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30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2F23045D-0891-4EF0-8037-EB3FD62485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2149538"/>
              </p:ext>
            </p:extLst>
          </p:nvPr>
        </p:nvGraphicFramePr>
        <p:xfrm>
          <a:off x="222300" y="3602038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31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2300" y="3602038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700326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8319008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50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023857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1.1Python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的安装与简单使用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6477888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6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628709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标题层"/>
          <p:cNvSpPr txBox="1"/>
          <p:nvPr/>
        </p:nvSpPr>
        <p:spPr bwMode="auto">
          <a:xfrm>
            <a:off x="2906289" y="1557586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7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3785261" y="1628187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72" name="标题层"/>
          <p:cNvSpPr txBox="1"/>
          <p:nvPr/>
        </p:nvSpPr>
        <p:spPr bwMode="auto">
          <a:xfrm>
            <a:off x="3876527" y="1557586"/>
            <a:ext cx="6755178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7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的安装与简单使用</a:t>
            </a:r>
          </a:p>
        </p:txBody>
      </p:sp>
      <p:sp>
        <p:nvSpPr>
          <p:cNvPr id="90" name="标题层"/>
          <p:cNvSpPr txBox="1"/>
          <p:nvPr/>
        </p:nvSpPr>
        <p:spPr bwMode="auto">
          <a:xfrm>
            <a:off x="2906289" y="2590819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3785261" y="2661420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92" name="标题层"/>
          <p:cNvSpPr txBox="1"/>
          <p:nvPr/>
        </p:nvSpPr>
        <p:spPr bwMode="auto">
          <a:xfrm>
            <a:off x="3876527" y="2590819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基础知识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1125538"/>
          </a:xfrm>
          <a:prstGeom prst="rect">
            <a:avLst/>
          </a:prstGeom>
          <a:solidFill>
            <a:srgbClr val="319095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774410" y="212081"/>
            <a:ext cx="4641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0" y="6615474"/>
            <a:ext cx="12190412" cy="244114"/>
            <a:chOff x="-42912" y="6615474"/>
            <a:chExt cx="12190412" cy="244114"/>
          </a:xfrm>
        </p:grpSpPr>
        <p:sp>
          <p:nvSpPr>
            <p:cNvPr id="24" name="六边形 23"/>
            <p:cNvSpPr/>
            <p:nvPr/>
          </p:nvSpPr>
          <p:spPr>
            <a:xfrm>
              <a:off x="-42912" y="6615474"/>
              <a:ext cx="3041773" cy="244114"/>
            </a:xfrm>
            <a:prstGeom prst="hexagon">
              <a:avLst/>
            </a:prstGeom>
            <a:solidFill>
              <a:srgbClr val="5F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>
              <a:off x="2998862" y="6615474"/>
              <a:ext cx="3063750" cy="244114"/>
            </a:xfrm>
            <a:prstGeom prst="hexagon">
              <a:avLst/>
            </a:prstGeom>
            <a:solidFill>
              <a:srgbClr val="A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>
              <a:off x="6052294" y="6615474"/>
              <a:ext cx="3047603" cy="244114"/>
            </a:xfrm>
            <a:prstGeom prst="hexagon">
              <a:avLst/>
            </a:prstGeom>
            <a:solidFill>
              <a:srgbClr val="31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>
              <a:off x="9099897" y="6615474"/>
              <a:ext cx="3047603" cy="244114"/>
            </a:xfrm>
            <a:prstGeom prst="hexagon">
              <a:avLst/>
            </a:prstGeom>
            <a:solidFill>
              <a:srgbClr val="F5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标题层">
            <a:extLst>
              <a:ext uri="{FF2B5EF4-FFF2-40B4-BE49-F238E27FC236}">
                <a16:creationId xmlns:a16="http://schemas.microsoft.com/office/drawing/2014/main" id="{B23B8B75-F1CC-4746-9B40-1BE03FF28272}"/>
              </a:ext>
            </a:extLst>
          </p:cNvPr>
          <p:cNvSpPr txBox="1"/>
          <p:nvPr/>
        </p:nvSpPr>
        <p:spPr bwMode="auto">
          <a:xfrm>
            <a:off x="2904557" y="3624052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CA888F3-4F61-4B1C-A343-513C16BFC75D}"/>
              </a:ext>
            </a:extLst>
          </p:cNvPr>
          <p:cNvCxnSpPr/>
          <p:nvPr/>
        </p:nvCxnSpPr>
        <p:spPr>
          <a:xfrm>
            <a:off x="3783529" y="369465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" name="标题层">
            <a:extLst>
              <a:ext uri="{FF2B5EF4-FFF2-40B4-BE49-F238E27FC236}">
                <a16:creationId xmlns:a16="http://schemas.microsoft.com/office/drawing/2014/main" id="{5B3EEE12-00B6-4531-9F65-61FB4B8DDB09}"/>
              </a:ext>
            </a:extLst>
          </p:cNvPr>
          <p:cNvSpPr txBox="1"/>
          <p:nvPr/>
        </p:nvSpPr>
        <p:spPr bwMode="auto">
          <a:xfrm>
            <a:off x="3874795" y="3624052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复合数据类型</a:t>
            </a:r>
          </a:p>
        </p:txBody>
      </p:sp>
      <p:sp>
        <p:nvSpPr>
          <p:cNvPr id="18" name="标题层">
            <a:extLst>
              <a:ext uri="{FF2B5EF4-FFF2-40B4-BE49-F238E27FC236}">
                <a16:creationId xmlns:a16="http://schemas.microsoft.com/office/drawing/2014/main" id="{D3BF668A-FFE7-49A4-A25B-B0A6DE0DA995}"/>
              </a:ext>
            </a:extLst>
          </p:cNvPr>
          <p:cNvSpPr txBox="1"/>
          <p:nvPr/>
        </p:nvSpPr>
        <p:spPr bwMode="auto">
          <a:xfrm>
            <a:off x="2906289" y="4604214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005BF8D-C5A6-4593-A37F-569ED6357674}"/>
              </a:ext>
            </a:extLst>
          </p:cNvPr>
          <p:cNvCxnSpPr/>
          <p:nvPr/>
        </p:nvCxnSpPr>
        <p:spPr>
          <a:xfrm>
            <a:off x="3785261" y="4674815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0" name="标题层">
            <a:extLst>
              <a:ext uri="{FF2B5EF4-FFF2-40B4-BE49-F238E27FC236}">
                <a16:creationId xmlns:a16="http://schemas.microsoft.com/office/drawing/2014/main" id="{13B6618F-FFE8-47C4-BC32-0776F60068C1}"/>
              </a:ext>
            </a:extLst>
          </p:cNvPr>
          <p:cNvSpPr txBox="1"/>
          <p:nvPr/>
        </p:nvSpPr>
        <p:spPr bwMode="auto">
          <a:xfrm>
            <a:off x="3876527" y="4604214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函数</a:t>
            </a:r>
          </a:p>
        </p:txBody>
      </p:sp>
      <p:sp>
        <p:nvSpPr>
          <p:cNvPr id="21" name="标题层">
            <a:extLst>
              <a:ext uri="{FF2B5EF4-FFF2-40B4-BE49-F238E27FC236}">
                <a16:creationId xmlns:a16="http://schemas.microsoft.com/office/drawing/2014/main" id="{FDBF7F7B-4CD8-4A78-8877-947A0C64E21E}"/>
              </a:ext>
            </a:extLst>
          </p:cNvPr>
          <p:cNvSpPr txBox="1"/>
          <p:nvPr/>
        </p:nvSpPr>
        <p:spPr bwMode="auto">
          <a:xfrm>
            <a:off x="2906289" y="5590034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319095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3700" kern="0" dirty="0">
              <a:solidFill>
                <a:srgbClr val="319095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E4DE29B-E5D9-43D9-85FC-E032DA4E3580}"/>
              </a:ext>
            </a:extLst>
          </p:cNvPr>
          <p:cNvCxnSpPr/>
          <p:nvPr/>
        </p:nvCxnSpPr>
        <p:spPr>
          <a:xfrm>
            <a:off x="3785261" y="5660635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3" name="标题层">
            <a:extLst>
              <a:ext uri="{FF2B5EF4-FFF2-40B4-BE49-F238E27FC236}">
                <a16:creationId xmlns:a16="http://schemas.microsoft.com/office/drawing/2014/main" id="{E5BC5302-00F3-4698-B99D-0B8546240C6C}"/>
              </a:ext>
            </a:extLst>
          </p:cNvPr>
          <p:cNvSpPr txBox="1"/>
          <p:nvPr/>
        </p:nvSpPr>
        <p:spPr bwMode="auto">
          <a:xfrm>
            <a:off x="3876527" y="5590034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程序的书写规则</a:t>
            </a:r>
          </a:p>
        </p:txBody>
      </p:sp>
    </p:spTree>
    <p:extLst>
      <p:ext uri="{BB962C8B-B14F-4D97-AF65-F5344CB8AC3E}">
        <p14:creationId xmlns:p14="http://schemas.microsoft.com/office/powerpoint/2010/main" val="4437326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1.5Python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程序的书写规则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D821C7C3-B720-4C9F-89A2-0AFCC6B514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8871322"/>
              </p:ext>
            </p:extLst>
          </p:nvPr>
        </p:nvGraphicFramePr>
        <p:xfrm>
          <a:off x="368299" y="1106375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D9223E72-CCF1-447D-A249-C20F0E88E4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299" y="1106375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146B972F-CD65-43BC-B839-BD7FF8C411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981447"/>
              </p:ext>
            </p:extLst>
          </p:nvPr>
        </p:nvGraphicFramePr>
        <p:xfrm>
          <a:off x="373063" y="3573463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9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D821C7C3-B720-4C9F-89A2-0AFCC6B514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3063" y="3573463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581622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1.5Python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程序的书写规则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2642998C-53B2-4734-BAF4-729DA19960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6123525"/>
              </p:ext>
            </p:extLst>
          </p:nvPr>
        </p:nvGraphicFramePr>
        <p:xfrm>
          <a:off x="190550" y="962358"/>
          <a:ext cx="11295063" cy="563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3" name="Document" r:id="rId4" imgW="11537474" imgH="5758334" progId="Word.Document.12">
                  <p:embed/>
                </p:oleObj>
              </mc:Choice>
              <mc:Fallback>
                <p:oleObj name="Document" r:id="rId4" imgW="11537474" imgH="575833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D9223E72-CCF1-447D-A249-C20F0E88E4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0550" y="962358"/>
                        <a:ext cx="11295063" cy="563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089601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1.5Python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程序的书写规则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2642998C-53B2-4734-BAF4-729DA19960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777182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78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2642998C-53B2-4734-BAF4-729DA19960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423763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1.5Python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程序的书写规则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2642998C-53B2-4734-BAF4-729DA19960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8627873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1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2642998C-53B2-4734-BAF4-729DA19960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700681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1.5Python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程序的书写规则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2642998C-53B2-4734-BAF4-729DA19960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3708576"/>
              </p:ext>
            </p:extLst>
          </p:nvPr>
        </p:nvGraphicFramePr>
        <p:xfrm>
          <a:off x="355600" y="1320800"/>
          <a:ext cx="11295063" cy="482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837" name="Document" r:id="rId4" imgW="11537474" imgH="4944340" progId="Word.Document.12">
                  <p:embed/>
                </p:oleObj>
              </mc:Choice>
              <mc:Fallback>
                <p:oleObj name="Document" r:id="rId4" imgW="11537474" imgH="494434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2642998C-53B2-4734-BAF4-729DA19960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82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727287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1.5Python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程序的书写规则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2642998C-53B2-4734-BAF4-729DA19960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651900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86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2642998C-53B2-4734-BAF4-729DA19960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AA62D279-9910-480E-9E32-1940CD46A2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2889092"/>
              </p:ext>
            </p:extLst>
          </p:nvPr>
        </p:nvGraphicFramePr>
        <p:xfrm>
          <a:off x="384175" y="3861842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865" name="Document" r:id="rId6" imgW="11537474" imgH="3958562" progId="Word.Document.12">
                  <p:embed/>
                </p:oleObj>
              </mc:Choice>
              <mc:Fallback>
                <p:oleObj name="Document" r:id="rId6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2642998C-53B2-4734-BAF4-729DA19960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4175" y="3861842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459314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1.5Python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程序的书写规则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2642998C-53B2-4734-BAF4-729DA19960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1250090"/>
              </p:ext>
            </p:extLst>
          </p:nvPr>
        </p:nvGraphicFramePr>
        <p:xfrm>
          <a:off x="355600" y="1320800"/>
          <a:ext cx="11260138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885" name="Document" r:id="rId4" imgW="11491865" imgH="3945984" progId="Word.Document.12">
                  <p:embed/>
                </p:oleObj>
              </mc:Choice>
              <mc:Fallback>
                <p:oleObj name="Document" r:id="rId4" imgW="11491865" imgH="394598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2642998C-53B2-4734-BAF4-729DA19960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60138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031538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1.5Python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程序的书写规则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2642998C-53B2-4734-BAF4-729DA19960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127238"/>
              </p:ext>
            </p:extLst>
          </p:nvPr>
        </p:nvGraphicFramePr>
        <p:xfrm>
          <a:off x="355600" y="1320800"/>
          <a:ext cx="11295063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909" name="Document" r:id="rId4" imgW="11537474" imgH="4153346" progId="Word.Document.12">
                  <p:embed/>
                </p:oleObj>
              </mc:Choice>
              <mc:Fallback>
                <p:oleObj name="Document" r:id="rId4" imgW="11537474" imgH="415334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2642998C-53B2-4734-BAF4-729DA19960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276753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1.5Python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程序的书写规则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2642998C-53B2-4734-BAF4-729DA19960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6105975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93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2642998C-53B2-4734-BAF4-729DA19960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499530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1.1Python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的安装与简单使用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0406525"/>
              </p:ext>
            </p:extLst>
          </p:nvPr>
        </p:nvGraphicFramePr>
        <p:xfrm>
          <a:off x="355600" y="1320800"/>
          <a:ext cx="11295063" cy="5097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87" name="Document" r:id="rId4" imgW="11499766" imgH="5203452" progId="Word.Document.12">
                  <p:embed/>
                </p:oleObj>
              </mc:Choice>
              <mc:Fallback>
                <p:oleObj name="Document" r:id="rId4" imgW="11499766" imgH="520345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5097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113383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1.5Python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程序的书写规则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2642998C-53B2-4734-BAF4-729DA19960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4498616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5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2642998C-53B2-4734-BAF4-729DA19960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88049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1.5Python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程序的书写规则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2642998C-53B2-4734-BAF4-729DA19960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390591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98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2642998C-53B2-4734-BAF4-729DA19960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331973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1.1Python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的安装与简单使用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8964106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1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953289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第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章  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语言的快速入门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6EA7178-9EBF-4DDE-871F-F6978BCCE5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5600" y="1320800"/>
          <a:ext cx="11295063" cy="424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23" name="Document" r:id="rId4" imgW="11537474" imgH="4351004" progId="Word.Document.12">
                  <p:embed/>
                </p:oleObj>
              </mc:Choice>
              <mc:Fallback>
                <p:oleObj name="Document" r:id="rId4" imgW="11537474" imgH="435100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24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094525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1.1Python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的安装与简单使用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8156396"/>
              </p:ext>
            </p:extLst>
          </p:nvPr>
        </p:nvGraphicFramePr>
        <p:xfrm>
          <a:off x="909638" y="1059083"/>
          <a:ext cx="10400853" cy="5800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35" name="Document" r:id="rId4" imgW="11537474" imgH="6446545" progId="Word.Document.12">
                  <p:embed/>
                </p:oleObj>
              </mc:Choice>
              <mc:Fallback>
                <p:oleObj name="Document" r:id="rId4" imgW="11537474" imgH="644654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09638" y="1059083"/>
                        <a:ext cx="10400853" cy="5800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508610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1.1.3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简单的</a:t>
            </a: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Python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程序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1.1Python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的安装与简单使用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8175230"/>
              </p:ext>
            </p:extLst>
          </p:nvPr>
        </p:nvGraphicFramePr>
        <p:xfrm>
          <a:off x="338138" y="1744663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7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8138" y="1744663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589554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1.1Python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的安装与简单使用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1007705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424880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1.1Python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的安装与简单使用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7572970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1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B21A5C34-8566-4133-8FF5-E529F39A4F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7505580"/>
              </p:ext>
            </p:extLst>
          </p:nvPr>
        </p:nvGraphicFramePr>
        <p:xfrm>
          <a:off x="338138" y="3708400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19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8138" y="3708400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415188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1.1Python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的安装与简单使用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050440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4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7B559296-FE0B-4CD6-ACE7-0C2F618D2F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942141"/>
              </p:ext>
            </p:extLst>
          </p:nvPr>
        </p:nvGraphicFramePr>
        <p:xfrm>
          <a:off x="355600" y="2963863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43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5600" y="2963863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060928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标题层"/>
          <p:cNvSpPr txBox="1"/>
          <p:nvPr/>
        </p:nvSpPr>
        <p:spPr bwMode="auto">
          <a:xfrm>
            <a:off x="2906289" y="1557586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7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3785261" y="1628187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72" name="标题层"/>
          <p:cNvSpPr txBox="1"/>
          <p:nvPr/>
        </p:nvSpPr>
        <p:spPr bwMode="auto">
          <a:xfrm>
            <a:off x="3876527" y="1557586"/>
            <a:ext cx="6755178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7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的安装与简单使用</a:t>
            </a:r>
          </a:p>
        </p:txBody>
      </p:sp>
      <p:sp>
        <p:nvSpPr>
          <p:cNvPr id="90" name="标题层"/>
          <p:cNvSpPr txBox="1"/>
          <p:nvPr/>
        </p:nvSpPr>
        <p:spPr bwMode="auto">
          <a:xfrm>
            <a:off x="2906289" y="2590819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319095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700" kern="0" dirty="0">
              <a:solidFill>
                <a:srgbClr val="319095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3785261" y="2661420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92" name="标题层"/>
          <p:cNvSpPr txBox="1"/>
          <p:nvPr/>
        </p:nvSpPr>
        <p:spPr bwMode="auto">
          <a:xfrm>
            <a:off x="3876527" y="2590819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基础知识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1125538"/>
          </a:xfrm>
          <a:prstGeom prst="rect">
            <a:avLst/>
          </a:prstGeom>
          <a:solidFill>
            <a:srgbClr val="319095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774410" y="212081"/>
            <a:ext cx="4641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0" y="6615474"/>
            <a:ext cx="12190412" cy="244114"/>
            <a:chOff x="-42912" y="6615474"/>
            <a:chExt cx="12190412" cy="244114"/>
          </a:xfrm>
        </p:grpSpPr>
        <p:sp>
          <p:nvSpPr>
            <p:cNvPr id="24" name="六边形 23"/>
            <p:cNvSpPr/>
            <p:nvPr/>
          </p:nvSpPr>
          <p:spPr>
            <a:xfrm>
              <a:off x="-42912" y="6615474"/>
              <a:ext cx="3041773" cy="244114"/>
            </a:xfrm>
            <a:prstGeom prst="hexagon">
              <a:avLst/>
            </a:prstGeom>
            <a:solidFill>
              <a:srgbClr val="5F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>
              <a:off x="2998862" y="6615474"/>
              <a:ext cx="3063750" cy="244114"/>
            </a:xfrm>
            <a:prstGeom prst="hexagon">
              <a:avLst/>
            </a:prstGeom>
            <a:solidFill>
              <a:srgbClr val="A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>
              <a:off x="6052294" y="6615474"/>
              <a:ext cx="3047603" cy="244114"/>
            </a:xfrm>
            <a:prstGeom prst="hexagon">
              <a:avLst/>
            </a:prstGeom>
            <a:solidFill>
              <a:srgbClr val="31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>
              <a:off x="9099897" y="6615474"/>
              <a:ext cx="3047603" cy="244114"/>
            </a:xfrm>
            <a:prstGeom prst="hexagon">
              <a:avLst/>
            </a:prstGeom>
            <a:solidFill>
              <a:srgbClr val="F5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标题层">
            <a:extLst>
              <a:ext uri="{FF2B5EF4-FFF2-40B4-BE49-F238E27FC236}">
                <a16:creationId xmlns:a16="http://schemas.microsoft.com/office/drawing/2014/main" id="{B23B8B75-F1CC-4746-9B40-1BE03FF28272}"/>
              </a:ext>
            </a:extLst>
          </p:cNvPr>
          <p:cNvSpPr txBox="1"/>
          <p:nvPr/>
        </p:nvSpPr>
        <p:spPr bwMode="auto">
          <a:xfrm>
            <a:off x="2904557" y="3624052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CA888F3-4F61-4B1C-A343-513C16BFC75D}"/>
              </a:ext>
            </a:extLst>
          </p:cNvPr>
          <p:cNvCxnSpPr/>
          <p:nvPr/>
        </p:nvCxnSpPr>
        <p:spPr>
          <a:xfrm>
            <a:off x="3783529" y="369465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" name="标题层">
            <a:extLst>
              <a:ext uri="{FF2B5EF4-FFF2-40B4-BE49-F238E27FC236}">
                <a16:creationId xmlns:a16="http://schemas.microsoft.com/office/drawing/2014/main" id="{5B3EEE12-00B6-4531-9F65-61FB4B8DDB09}"/>
              </a:ext>
            </a:extLst>
          </p:cNvPr>
          <p:cNvSpPr txBox="1"/>
          <p:nvPr/>
        </p:nvSpPr>
        <p:spPr bwMode="auto">
          <a:xfrm>
            <a:off x="3874795" y="3624052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复合数据类型</a:t>
            </a:r>
          </a:p>
        </p:txBody>
      </p:sp>
      <p:sp>
        <p:nvSpPr>
          <p:cNvPr id="18" name="标题层">
            <a:extLst>
              <a:ext uri="{FF2B5EF4-FFF2-40B4-BE49-F238E27FC236}">
                <a16:creationId xmlns:a16="http://schemas.microsoft.com/office/drawing/2014/main" id="{D3BF668A-FFE7-49A4-A25B-B0A6DE0DA995}"/>
              </a:ext>
            </a:extLst>
          </p:cNvPr>
          <p:cNvSpPr txBox="1"/>
          <p:nvPr/>
        </p:nvSpPr>
        <p:spPr bwMode="auto">
          <a:xfrm>
            <a:off x="2906289" y="4604214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005BF8D-C5A6-4593-A37F-569ED6357674}"/>
              </a:ext>
            </a:extLst>
          </p:cNvPr>
          <p:cNvCxnSpPr/>
          <p:nvPr/>
        </p:nvCxnSpPr>
        <p:spPr>
          <a:xfrm>
            <a:off x="3785261" y="4674815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0" name="标题层">
            <a:extLst>
              <a:ext uri="{FF2B5EF4-FFF2-40B4-BE49-F238E27FC236}">
                <a16:creationId xmlns:a16="http://schemas.microsoft.com/office/drawing/2014/main" id="{13B6618F-FFE8-47C4-BC32-0776F60068C1}"/>
              </a:ext>
            </a:extLst>
          </p:cNvPr>
          <p:cNvSpPr txBox="1"/>
          <p:nvPr/>
        </p:nvSpPr>
        <p:spPr bwMode="auto">
          <a:xfrm>
            <a:off x="3876527" y="4604214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函数</a:t>
            </a:r>
          </a:p>
        </p:txBody>
      </p:sp>
      <p:sp>
        <p:nvSpPr>
          <p:cNvPr id="21" name="标题层">
            <a:extLst>
              <a:ext uri="{FF2B5EF4-FFF2-40B4-BE49-F238E27FC236}">
                <a16:creationId xmlns:a16="http://schemas.microsoft.com/office/drawing/2014/main" id="{FDBF7F7B-4CD8-4A78-8877-947A0C64E21E}"/>
              </a:ext>
            </a:extLst>
          </p:cNvPr>
          <p:cNvSpPr txBox="1"/>
          <p:nvPr/>
        </p:nvSpPr>
        <p:spPr bwMode="auto">
          <a:xfrm>
            <a:off x="2906289" y="5590034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E4DE29B-E5D9-43D9-85FC-E032DA4E3580}"/>
              </a:ext>
            </a:extLst>
          </p:cNvPr>
          <p:cNvCxnSpPr/>
          <p:nvPr/>
        </p:nvCxnSpPr>
        <p:spPr>
          <a:xfrm>
            <a:off x="3785261" y="5660635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3" name="标题层">
            <a:extLst>
              <a:ext uri="{FF2B5EF4-FFF2-40B4-BE49-F238E27FC236}">
                <a16:creationId xmlns:a16="http://schemas.microsoft.com/office/drawing/2014/main" id="{E5BC5302-00F3-4698-B99D-0B8546240C6C}"/>
              </a:ext>
            </a:extLst>
          </p:cNvPr>
          <p:cNvSpPr txBox="1"/>
          <p:nvPr/>
        </p:nvSpPr>
        <p:spPr bwMode="auto">
          <a:xfrm>
            <a:off x="3876527" y="5590034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程序的书写规则</a:t>
            </a:r>
          </a:p>
        </p:txBody>
      </p:sp>
    </p:spTree>
    <p:extLst>
      <p:ext uri="{BB962C8B-B14F-4D97-AF65-F5344CB8AC3E}">
        <p14:creationId xmlns:p14="http://schemas.microsoft.com/office/powerpoint/2010/main" val="347658680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6D04BD5-9A87-4533-94F7-DF4EEFDF49E6}"/>
              </a:ext>
            </a:extLst>
          </p:cNvPr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1.2.1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基本数据处理</a:t>
            </a: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9BEC9F9C-EB1F-4CDA-B4E9-FCB7C8DD28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7346177"/>
              </p:ext>
            </p:extLst>
          </p:nvPr>
        </p:nvGraphicFramePr>
        <p:xfrm>
          <a:off x="338138" y="1744663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5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2F72E912-4E38-4C8D-93A9-E5825B9C7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8138" y="1744663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929655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1654781"/>
              </p:ext>
            </p:extLst>
          </p:nvPr>
        </p:nvGraphicFramePr>
        <p:xfrm>
          <a:off x="355600" y="1320800"/>
          <a:ext cx="11295063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2D272131-D103-4916-BAA7-6E6A4626C8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3432704"/>
              </p:ext>
            </p:extLst>
          </p:nvPr>
        </p:nvGraphicFramePr>
        <p:xfrm>
          <a:off x="508041" y="4509914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8" name="Document" r:id="rId6" imgW="11537474" imgH="3958562" progId="Word.Document.12">
                  <p:embed/>
                </p:oleObj>
              </mc:Choice>
              <mc:Fallback>
                <p:oleObj name="Document" r:id="rId6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8041" y="4509914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274618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9531483"/>
              </p:ext>
            </p:extLst>
          </p:nvPr>
        </p:nvGraphicFramePr>
        <p:xfrm>
          <a:off x="355600" y="1320800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54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992D4EA2-A733-4422-BD82-58032845FD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5817787"/>
              </p:ext>
            </p:extLst>
          </p:nvPr>
        </p:nvGraphicFramePr>
        <p:xfrm>
          <a:off x="373063" y="2811463"/>
          <a:ext cx="11260137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55" name="Document" r:id="rId6" imgW="11491865" imgH="3945984" progId="Word.Document.12">
                  <p:embed/>
                </p:oleObj>
              </mc:Choice>
              <mc:Fallback>
                <p:oleObj name="Document" r:id="rId6" imgW="11491865" imgH="3945984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3063" y="2811463"/>
                        <a:ext cx="11260137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464445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6834109"/>
              </p:ext>
            </p:extLst>
          </p:nvPr>
        </p:nvGraphicFramePr>
        <p:xfrm>
          <a:off x="355600" y="1320800"/>
          <a:ext cx="11295063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4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815866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标题层"/>
          <p:cNvSpPr txBox="1"/>
          <p:nvPr/>
        </p:nvSpPr>
        <p:spPr bwMode="auto">
          <a:xfrm>
            <a:off x="2906289" y="1557586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319095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700" kern="0" dirty="0">
              <a:solidFill>
                <a:srgbClr val="319095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3785261" y="1628187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72" name="标题层"/>
          <p:cNvSpPr txBox="1"/>
          <p:nvPr/>
        </p:nvSpPr>
        <p:spPr bwMode="auto">
          <a:xfrm>
            <a:off x="3876527" y="1557586"/>
            <a:ext cx="6755178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的安装与简单使用</a:t>
            </a:r>
          </a:p>
        </p:txBody>
      </p:sp>
      <p:sp>
        <p:nvSpPr>
          <p:cNvPr id="90" name="标题层"/>
          <p:cNvSpPr txBox="1"/>
          <p:nvPr/>
        </p:nvSpPr>
        <p:spPr bwMode="auto">
          <a:xfrm>
            <a:off x="2906289" y="2590819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3785261" y="2661420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92" name="标题层"/>
          <p:cNvSpPr txBox="1"/>
          <p:nvPr/>
        </p:nvSpPr>
        <p:spPr bwMode="auto">
          <a:xfrm>
            <a:off x="3876527" y="2590819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基础知识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1125538"/>
          </a:xfrm>
          <a:prstGeom prst="rect">
            <a:avLst/>
          </a:prstGeom>
          <a:solidFill>
            <a:srgbClr val="319095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774410" y="212081"/>
            <a:ext cx="4641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0" y="6615474"/>
            <a:ext cx="12190412" cy="244114"/>
            <a:chOff x="-42912" y="6615474"/>
            <a:chExt cx="12190412" cy="244114"/>
          </a:xfrm>
        </p:grpSpPr>
        <p:sp>
          <p:nvSpPr>
            <p:cNvPr id="24" name="六边形 23"/>
            <p:cNvSpPr/>
            <p:nvPr/>
          </p:nvSpPr>
          <p:spPr>
            <a:xfrm>
              <a:off x="-42912" y="6615474"/>
              <a:ext cx="3041773" cy="244114"/>
            </a:xfrm>
            <a:prstGeom prst="hexagon">
              <a:avLst/>
            </a:prstGeom>
            <a:solidFill>
              <a:srgbClr val="5F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>
              <a:off x="2998862" y="6615474"/>
              <a:ext cx="3063750" cy="244114"/>
            </a:xfrm>
            <a:prstGeom prst="hexagon">
              <a:avLst/>
            </a:prstGeom>
            <a:solidFill>
              <a:srgbClr val="A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>
              <a:off x="6052294" y="6615474"/>
              <a:ext cx="3047603" cy="244114"/>
            </a:xfrm>
            <a:prstGeom prst="hexagon">
              <a:avLst/>
            </a:prstGeom>
            <a:solidFill>
              <a:srgbClr val="31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>
              <a:off x="9099897" y="6615474"/>
              <a:ext cx="3047603" cy="244114"/>
            </a:xfrm>
            <a:prstGeom prst="hexagon">
              <a:avLst/>
            </a:prstGeom>
            <a:solidFill>
              <a:srgbClr val="F5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标题层">
            <a:extLst>
              <a:ext uri="{FF2B5EF4-FFF2-40B4-BE49-F238E27FC236}">
                <a16:creationId xmlns:a16="http://schemas.microsoft.com/office/drawing/2014/main" id="{B23B8B75-F1CC-4746-9B40-1BE03FF28272}"/>
              </a:ext>
            </a:extLst>
          </p:cNvPr>
          <p:cNvSpPr txBox="1"/>
          <p:nvPr/>
        </p:nvSpPr>
        <p:spPr bwMode="auto">
          <a:xfrm>
            <a:off x="2904557" y="3624052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CA888F3-4F61-4B1C-A343-513C16BFC75D}"/>
              </a:ext>
            </a:extLst>
          </p:cNvPr>
          <p:cNvCxnSpPr/>
          <p:nvPr/>
        </p:nvCxnSpPr>
        <p:spPr>
          <a:xfrm>
            <a:off x="3783529" y="369465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" name="标题层">
            <a:extLst>
              <a:ext uri="{FF2B5EF4-FFF2-40B4-BE49-F238E27FC236}">
                <a16:creationId xmlns:a16="http://schemas.microsoft.com/office/drawing/2014/main" id="{5B3EEE12-00B6-4531-9F65-61FB4B8DDB09}"/>
              </a:ext>
            </a:extLst>
          </p:cNvPr>
          <p:cNvSpPr txBox="1"/>
          <p:nvPr/>
        </p:nvSpPr>
        <p:spPr bwMode="auto">
          <a:xfrm>
            <a:off x="3874795" y="3624052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复合数据类型</a:t>
            </a:r>
          </a:p>
        </p:txBody>
      </p:sp>
      <p:sp>
        <p:nvSpPr>
          <p:cNvPr id="18" name="标题层">
            <a:extLst>
              <a:ext uri="{FF2B5EF4-FFF2-40B4-BE49-F238E27FC236}">
                <a16:creationId xmlns:a16="http://schemas.microsoft.com/office/drawing/2014/main" id="{D3BF668A-FFE7-49A4-A25B-B0A6DE0DA995}"/>
              </a:ext>
            </a:extLst>
          </p:cNvPr>
          <p:cNvSpPr txBox="1"/>
          <p:nvPr/>
        </p:nvSpPr>
        <p:spPr bwMode="auto">
          <a:xfrm>
            <a:off x="2906289" y="4604214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005BF8D-C5A6-4593-A37F-569ED6357674}"/>
              </a:ext>
            </a:extLst>
          </p:cNvPr>
          <p:cNvCxnSpPr/>
          <p:nvPr/>
        </p:nvCxnSpPr>
        <p:spPr>
          <a:xfrm>
            <a:off x="3785261" y="4674815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0" name="标题层">
            <a:extLst>
              <a:ext uri="{FF2B5EF4-FFF2-40B4-BE49-F238E27FC236}">
                <a16:creationId xmlns:a16="http://schemas.microsoft.com/office/drawing/2014/main" id="{13B6618F-FFE8-47C4-BC32-0776F60068C1}"/>
              </a:ext>
            </a:extLst>
          </p:cNvPr>
          <p:cNvSpPr txBox="1"/>
          <p:nvPr/>
        </p:nvSpPr>
        <p:spPr bwMode="auto">
          <a:xfrm>
            <a:off x="3876527" y="4604214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函数</a:t>
            </a:r>
          </a:p>
        </p:txBody>
      </p:sp>
      <p:sp>
        <p:nvSpPr>
          <p:cNvPr id="21" name="标题层">
            <a:extLst>
              <a:ext uri="{FF2B5EF4-FFF2-40B4-BE49-F238E27FC236}">
                <a16:creationId xmlns:a16="http://schemas.microsoft.com/office/drawing/2014/main" id="{FDBF7F7B-4CD8-4A78-8877-947A0C64E21E}"/>
              </a:ext>
            </a:extLst>
          </p:cNvPr>
          <p:cNvSpPr txBox="1"/>
          <p:nvPr/>
        </p:nvSpPr>
        <p:spPr bwMode="auto">
          <a:xfrm>
            <a:off x="2906289" y="5590034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E4DE29B-E5D9-43D9-85FC-E032DA4E3580}"/>
              </a:ext>
            </a:extLst>
          </p:cNvPr>
          <p:cNvCxnSpPr/>
          <p:nvPr/>
        </p:nvCxnSpPr>
        <p:spPr>
          <a:xfrm>
            <a:off x="3785261" y="5660635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3" name="标题层">
            <a:extLst>
              <a:ext uri="{FF2B5EF4-FFF2-40B4-BE49-F238E27FC236}">
                <a16:creationId xmlns:a16="http://schemas.microsoft.com/office/drawing/2014/main" id="{E5BC5302-00F3-4698-B99D-0B8546240C6C}"/>
              </a:ext>
            </a:extLst>
          </p:cNvPr>
          <p:cNvSpPr txBox="1"/>
          <p:nvPr/>
        </p:nvSpPr>
        <p:spPr bwMode="auto">
          <a:xfrm>
            <a:off x="3876527" y="5590034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程序的书写规则</a:t>
            </a:r>
          </a:p>
        </p:txBody>
      </p:sp>
    </p:spTree>
    <p:extLst>
      <p:ext uri="{BB962C8B-B14F-4D97-AF65-F5344CB8AC3E}">
        <p14:creationId xmlns:p14="http://schemas.microsoft.com/office/powerpoint/2010/main" val="26974459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95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50"/>
                            </p:stCondLst>
                            <p:childTnLst>
                              <p:par>
                                <p:cTn id="4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950"/>
                            </p:stCondLst>
                            <p:childTnLst>
                              <p:par>
                                <p:cTn id="5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50"/>
                            </p:stCondLst>
                            <p:childTnLst>
                              <p:par>
                                <p:cTn id="6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950"/>
                            </p:stCondLst>
                            <p:childTnLst>
                              <p:par>
                                <p:cTn id="7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6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50"/>
                            </p:stCondLst>
                            <p:childTnLst>
                              <p:par>
                                <p:cTn id="7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2" grpId="0"/>
      <p:bldP spid="90" grpId="0"/>
      <p:bldP spid="92" grpId="0"/>
      <p:bldP spid="32" grpId="0"/>
      <p:bldP spid="15" grpId="0"/>
      <p:bldP spid="17" grpId="0"/>
      <p:bldP spid="18" grpId="0"/>
      <p:bldP spid="20" grpId="0"/>
      <p:bldP spid="21" grpId="0"/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942748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6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441116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3765504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9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464479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1339261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16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949523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944664DD-009B-4291-B003-36E95DBFF2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1D2E115-5DA2-424C-BA6C-9B470DCB63BC}"/>
              </a:ext>
            </a:extLst>
          </p:cNvPr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1.2.2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输出</a:t>
            </a: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print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和输入</a:t>
            </a: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input</a:t>
            </a:r>
            <a:endParaRPr lang="zh-CN" altLang="en-US" sz="3600" b="1" dirty="0">
              <a:solidFill>
                <a:srgbClr val="319095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2F72E912-4E38-4C8D-93A9-E5825B9C73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7693455"/>
              </p:ext>
            </p:extLst>
          </p:nvPr>
        </p:nvGraphicFramePr>
        <p:xfrm>
          <a:off x="330025" y="1744092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78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2F72E912-4E38-4C8D-93A9-E5825B9C7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0025" y="1744092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454170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1179639"/>
              </p:ext>
            </p:extLst>
          </p:nvPr>
        </p:nvGraphicFramePr>
        <p:xfrm>
          <a:off x="261520" y="862835"/>
          <a:ext cx="11295063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7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1520" y="862835"/>
                        <a:ext cx="11295063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47855B95-E6DD-4050-895B-572162EB56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5037608"/>
              </p:ext>
            </p:extLst>
          </p:nvPr>
        </p:nvGraphicFramePr>
        <p:xfrm>
          <a:off x="932508" y="2437635"/>
          <a:ext cx="11277600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73" name="Document" r:id="rId6" imgW="11514849" imgH="4670133" progId="Word.Document.12">
                  <p:embed/>
                </p:oleObj>
              </mc:Choice>
              <mc:Fallback>
                <p:oleObj name="Document" r:id="rId6" imgW="11514849" imgH="4670133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32508" y="2437635"/>
                        <a:ext cx="11277600" cy="457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40564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3285308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6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65849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340266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8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472016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453940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4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EE5D4F4F-96B1-449D-803E-E5BA2678DF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1806534"/>
              </p:ext>
            </p:extLst>
          </p:nvPr>
        </p:nvGraphicFramePr>
        <p:xfrm>
          <a:off x="388938" y="3573463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45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8938" y="3573463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287690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4257374"/>
              </p:ext>
            </p:extLst>
          </p:nvPr>
        </p:nvGraphicFramePr>
        <p:xfrm>
          <a:off x="446882" y="1143541"/>
          <a:ext cx="11295062" cy="530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6" name="Document" r:id="rId4" imgW="11485760" imgH="5410814" progId="Word.Document.12">
                  <p:embed/>
                </p:oleObj>
              </mc:Choice>
              <mc:Fallback>
                <p:oleObj name="Document" r:id="rId4" imgW="11485760" imgH="5410814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6882" y="1143541"/>
                        <a:ext cx="11295062" cy="5300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024653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7282038"/>
              </p:ext>
            </p:extLst>
          </p:nvPr>
        </p:nvGraphicFramePr>
        <p:xfrm>
          <a:off x="446881" y="1075285"/>
          <a:ext cx="11295063" cy="543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01" name="Document" r:id="rId4" imgW="11537474" imgH="5557441" progId="Word.Document.12">
                  <p:embed/>
                </p:oleObj>
              </mc:Choice>
              <mc:Fallback>
                <p:oleObj name="Document" r:id="rId4" imgW="11537474" imgH="5557441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6881" y="1075285"/>
                        <a:ext cx="11295063" cy="543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637052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1.1Python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的安装与简单使用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6EA7178-9EBF-4DDE-871F-F6978BCCE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700696"/>
              </p:ext>
            </p:extLst>
          </p:nvPr>
        </p:nvGraphicFramePr>
        <p:xfrm>
          <a:off x="355600" y="1320800"/>
          <a:ext cx="11277600" cy="424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" name="Document" r:id="rId4" imgW="11514849" imgH="4343817" progId="Word.Document.12">
                  <p:embed/>
                </p:oleObj>
              </mc:Choice>
              <mc:Fallback>
                <p:oleObj name="Document" r:id="rId4" imgW="11514849" imgH="434381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77600" cy="424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595705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4486314"/>
              </p:ext>
            </p:extLst>
          </p:nvPr>
        </p:nvGraphicFramePr>
        <p:xfrm>
          <a:off x="355600" y="1320800"/>
          <a:ext cx="11295063" cy="433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25" name="Document" r:id="rId4" imgW="11537474" imgH="4433662" progId="Word.Document.12">
                  <p:embed/>
                </p:oleObj>
              </mc:Choice>
              <mc:Fallback>
                <p:oleObj name="Document" r:id="rId4" imgW="11537474" imgH="44336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335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311753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131590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4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439286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1011331"/>
              </p:ext>
            </p:extLst>
          </p:nvPr>
        </p:nvGraphicFramePr>
        <p:xfrm>
          <a:off x="367506" y="105769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3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7506" y="105769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8CF62136-8A1A-492E-B9D0-0850A836E8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3770081"/>
              </p:ext>
            </p:extLst>
          </p:nvPr>
        </p:nvGraphicFramePr>
        <p:xfrm>
          <a:off x="833204" y="1819028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34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33204" y="1819028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2BA5A5A3-AF55-4DAE-9009-6BE8325ADD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4692635"/>
              </p:ext>
            </p:extLst>
          </p:nvPr>
        </p:nvGraphicFramePr>
        <p:xfrm>
          <a:off x="1041201" y="4162425"/>
          <a:ext cx="11260138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35" name="Document" r:id="rId8" imgW="11491865" imgH="3945984" progId="Word.Document.12">
                  <p:embed/>
                </p:oleObj>
              </mc:Choice>
              <mc:Fallback>
                <p:oleObj name="Document" r:id="rId8" imgW="11491865" imgH="3945984" progId="Word.Document.12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8CF62136-8A1A-492E-B9D0-0850A836E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41201" y="4162425"/>
                        <a:ext cx="11260138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238849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1697573"/>
              </p:ext>
            </p:extLst>
          </p:nvPr>
        </p:nvGraphicFramePr>
        <p:xfrm>
          <a:off x="367506" y="1053531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2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7506" y="1053531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6BEA7FAF-3A20-4EBA-A822-F26BDE8016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5463391"/>
              </p:ext>
            </p:extLst>
          </p:nvPr>
        </p:nvGraphicFramePr>
        <p:xfrm>
          <a:off x="373063" y="1676400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28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3063" y="1676400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859541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944664DD-009B-4291-B003-36E95DBFF2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1D2E115-5DA2-424C-BA6C-9B470DCB63BC}"/>
              </a:ext>
            </a:extLst>
          </p:cNvPr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1.2.3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运算符与表达式</a:t>
            </a: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2F72E912-4E38-4C8D-93A9-E5825B9C73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4588972"/>
              </p:ext>
            </p:extLst>
          </p:nvPr>
        </p:nvGraphicFramePr>
        <p:xfrm>
          <a:off x="338138" y="1744663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36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2F72E912-4E38-4C8D-93A9-E5825B9C7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8138" y="1744663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389556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5749014"/>
              </p:ext>
            </p:extLst>
          </p:nvPr>
        </p:nvGraphicFramePr>
        <p:xfrm>
          <a:off x="326469" y="1053531"/>
          <a:ext cx="11537474" cy="56630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21" name="Document" r:id="rId4" imgW="11537474" imgH="5663098" progId="Word.Document.12">
                  <p:embed/>
                </p:oleObj>
              </mc:Choice>
              <mc:Fallback>
                <p:oleObj name="Document" r:id="rId4" imgW="11537474" imgH="5663098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6469" y="1053531"/>
                        <a:ext cx="11537474" cy="56630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628523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4726928"/>
              </p:ext>
            </p:extLst>
          </p:nvPr>
        </p:nvGraphicFramePr>
        <p:xfrm>
          <a:off x="355599" y="1320800"/>
          <a:ext cx="11537474" cy="5430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45" name="Document" r:id="rId4" imgW="11537474" imgH="5430580" progId="Word.Document.12">
                  <p:embed/>
                </p:oleObj>
              </mc:Choice>
              <mc:Fallback>
                <p:oleObj name="Document" r:id="rId4" imgW="11537474" imgH="5430580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599" y="1320800"/>
                        <a:ext cx="11537474" cy="54305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350771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7724457"/>
              </p:ext>
            </p:extLst>
          </p:nvPr>
        </p:nvGraphicFramePr>
        <p:xfrm>
          <a:off x="446881" y="1053531"/>
          <a:ext cx="11295063" cy="580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69" name="Document" r:id="rId4" imgW="11537474" imgH="5932632" progId="Word.Document.12">
                  <p:embed/>
                </p:oleObj>
              </mc:Choice>
              <mc:Fallback>
                <p:oleObj name="Document" r:id="rId4" imgW="11537474" imgH="593263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6881" y="1053531"/>
                        <a:ext cx="11295063" cy="5808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90065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5278510"/>
              </p:ext>
            </p:extLst>
          </p:nvPr>
        </p:nvGraphicFramePr>
        <p:xfrm>
          <a:off x="355600" y="1320800"/>
          <a:ext cx="11295063" cy="436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93" name="Document" r:id="rId4" imgW="11537474" imgH="4466006" progId="Word.Document.12">
                  <p:embed/>
                </p:oleObj>
              </mc:Choice>
              <mc:Fallback>
                <p:oleObj name="Document" r:id="rId4" imgW="11537474" imgH="4466006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36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470084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0849929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1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451119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1.1.1  Python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系统的安装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1.1Python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的安装与简单使用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7589909"/>
              </p:ext>
            </p:extLst>
          </p:nvPr>
        </p:nvGraphicFramePr>
        <p:xfrm>
          <a:off x="338138" y="1744663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7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8138" y="1744663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180327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2466676"/>
              </p:ext>
            </p:extLst>
          </p:nvPr>
        </p:nvGraphicFramePr>
        <p:xfrm>
          <a:off x="355599" y="1320800"/>
          <a:ext cx="11537474" cy="4404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41" name="Document" r:id="rId4" imgW="11537474" imgH="4404552" progId="Word.Document.12">
                  <p:embed/>
                </p:oleObj>
              </mc:Choice>
              <mc:Fallback>
                <p:oleObj name="Document" r:id="rId4" imgW="11537474" imgH="440455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599" y="1320800"/>
                        <a:ext cx="11537474" cy="44045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671348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0657577"/>
              </p:ext>
            </p:extLst>
          </p:nvPr>
        </p:nvGraphicFramePr>
        <p:xfrm>
          <a:off x="355599" y="1320800"/>
          <a:ext cx="11537474" cy="4788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65" name="Document" r:id="rId4" imgW="11537474" imgH="4788728" progId="Word.Document.12">
                  <p:embed/>
                </p:oleObj>
              </mc:Choice>
              <mc:Fallback>
                <p:oleObj name="Document" r:id="rId4" imgW="11537474" imgH="4788728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599" y="1320800"/>
                        <a:ext cx="11537474" cy="47887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242870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944664DD-009B-4291-B003-36E95DBFF2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1D2E115-5DA2-424C-BA6C-9B470DCB63BC}"/>
              </a:ext>
            </a:extLst>
          </p:cNvPr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1.2.4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流程控制</a:t>
            </a: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2F72E912-4E38-4C8D-93A9-E5825B9C73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049929"/>
              </p:ext>
            </p:extLst>
          </p:nvPr>
        </p:nvGraphicFramePr>
        <p:xfrm>
          <a:off x="338138" y="1744663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5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2F72E912-4E38-4C8D-93A9-E5825B9C7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8138" y="1744663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885139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1112946"/>
              </p:ext>
            </p:extLst>
          </p:nvPr>
        </p:nvGraphicFramePr>
        <p:xfrm>
          <a:off x="447675" y="1045858"/>
          <a:ext cx="11295062" cy="55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89" name="Document" r:id="rId4" imgW="11537474" imgH="5722036" progId="Word.Document.12">
                  <p:embed/>
                </p:oleObj>
              </mc:Choice>
              <mc:Fallback>
                <p:oleObj name="Document" r:id="rId4" imgW="11537474" imgH="5722036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7675" y="1045858"/>
                        <a:ext cx="11295062" cy="55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132896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616433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1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D950072A-06E5-4EEC-8C7C-FFEB630E06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1140157"/>
              </p:ext>
            </p:extLst>
          </p:nvPr>
        </p:nvGraphicFramePr>
        <p:xfrm>
          <a:off x="416421" y="370376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12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6421" y="370376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6A55803A-89E0-4EAB-9020-ED23948187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0394203"/>
              </p:ext>
            </p:extLst>
          </p:nvPr>
        </p:nvGraphicFramePr>
        <p:xfrm>
          <a:off x="395048" y="4503005"/>
          <a:ext cx="11260137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13" name="Document" r:id="rId8" imgW="11491865" imgH="3945984" progId="Word.Document.12">
                  <p:embed/>
                </p:oleObj>
              </mc:Choice>
              <mc:Fallback>
                <p:oleObj name="Document" r:id="rId8" imgW="11491865" imgH="3945984" progId="Word.Document.12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D950072A-06E5-4EEC-8C7C-FFEB630E06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5048" y="4503005"/>
                        <a:ext cx="11260137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798631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0858848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0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5E068F50-8789-477C-9043-4F02FB8DCE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4000162"/>
              </p:ext>
            </p:extLst>
          </p:nvPr>
        </p:nvGraphicFramePr>
        <p:xfrm>
          <a:off x="944363" y="2760915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09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44363" y="2760915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707131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3179460"/>
              </p:ext>
            </p:extLst>
          </p:nvPr>
        </p:nvGraphicFramePr>
        <p:xfrm>
          <a:off x="355600" y="1320800"/>
          <a:ext cx="11295063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05" name="Document" r:id="rId4" imgW="11537474" imgH="4670133" progId="Word.Document.12">
                  <p:embed/>
                </p:oleObj>
              </mc:Choice>
              <mc:Fallback>
                <p:oleObj name="Document" r:id="rId4" imgW="11537474" imgH="4670133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57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034359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3200441"/>
              </p:ext>
            </p:extLst>
          </p:nvPr>
        </p:nvGraphicFramePr>
        <p:xfrm>
          <a:off x="355600" y="1320800"/>
          <a:ext cx="11295063" cy="450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29" name="Document" r:id="rId4" imgW="11537474" imgH="4610476" progId="Word.Document.12">
                  <p:embed/>
                </p:oleObj>
              </mc:Choice>
              <mc:Fallback>
                <p:oleObj name="Document" r:id="rId4" imgW="11537474" imgH="4610476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503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78563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6180569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7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6967AEDA-90C1-44F1-9FB2-9A5ABD448C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853788"/>
              </p:ext>
            </p:extLst>
          </p:nvPr>
        </p:nvGraphicFramePr>
        <p:xfrm>
          <a:off x="388938" y="3319463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80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8938" y="3319463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545176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3134928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066050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1.1Python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的安装与简单使用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76366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413183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9257457"/>
              </p:ext>
            </p:extLst>
          </p:nvPr>
        </p:nvGraphicFramePr>
        <p:xfrm>
          <a:off x="367506" y="909514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66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7506" y="909514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788BE881-8727-46EF-941F-20CE0C862B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3760360"/>
              </p:ext>
            </p:extLst>
          </p:nvPr>
        </p:nvGraphicFramePr>
        <p:xfrm>
          <a:off x="367506" y="1680493"/>
          <a:ext cx="10192196" cy="5279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67" name="Document" r:id="rId6" imgW="11514849" imgH="5967852" progId="Word.Document.12">
                  <p:embed/>
                </p:oleObj>
              </mc:Choice>
              <mc:Fallback>
                <p:oleObj name="Document" r:id="rId6" imgW="11514849" imgH="596785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7506" y="1680493"/>
                        <a:ext cx="10192196" cy="52797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079103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19577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75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328730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1615805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9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163428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7379385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4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63388651-E4E9-4AD9-900B-D0B6FAE2F6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3565210"/>
              </p:ext>
            </p:extLst>
          </p:nvPr>
        </p:nvGraphicFramePr>
        <p:xfrm>
          <a:off x="388938" y="3708400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48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8938" y="3708400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237134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3818753"/>
              </p:ext>
            </p:extLst>
          </p:nvPr>
        </p:nvGraphicFramePr>
        <p:xfrm>
          <a:off x="368299" y="1053531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299" y="1053531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375D05F9-7056-475C-91D9-C76451D3A6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7082497"/>
              </p:ext>
            </p:extLst>
          </p:nvPr>
        </p:nvGraphicFramePr>
        <p:xfrm>
          <a:off x="455613" y="2637706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2" name="Document" r:id="rId6" imgW="11514849" imgH="3955687" progId="Word.Document.12">
                  <p:embed/>
                </p:oleObj>
              </mc:Choice>
              <mc:Fallback>
                <p:oleObj name="Document" r:id="rId6" imgW="11514849" imgH="3955687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5613" y="2637706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72243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8989535"/>
              </p:ext>
            </p:extLst>
          </p:nvPr>
        </p:nvGraphicFramePr>
        <p:xfrm>
          <a:off x="438150" y="914400"/>
          <a:ext cx="11239500" cy="546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71" name="Document" r:id="rId4" imgW="11514849" imgH="5614941" progId="Word.Document.12">
                  <p:embed/>
                </p:oleObj>
              </mc:Choice>
              <mc:Fallback>
                <p:oleObj name="Document" r:id="rId4" imgW="11514849" imgH="5614941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8150" y="914400"/>
                        <a:ext cx="11239500" cy="546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698018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7203683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033999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1458365"/>
              </p:ext>
            </p:extLst>
          </p:nvPr>
        </p:nvGraphicFramePr>
        <p:xfrm>
          <a:off x="446881" y="1020541"/>
          <a:ext cx="11295063" cy="5214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94" name="Document" r:id="rId4" imgW="11537474" imgH="5332829" progId="Word.Document.12">
                  <p:embed/>
                </p:oleObj>
              </mc:Choice>
              <mc:Fallback>
                <p:oleObj name="Document" r:id="rId4" imgW="11537474" imgH="5332829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6881" y="1020541"/>
                        <a:ext cx="11295063" cy="5214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36616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075977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1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149039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标题层"/>
          <p:cNvSpPr txBox="1"/>
          <p:nvPr/>
        </p:nvSpPr>
        <p:spPr bwMode="auto">
          <a:xfrm>
            <a:off x="2906289" y="1557586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7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3785261" y="1628187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72" name="标题层"/>
          <p:cNvSpPr txBox="1"/>
          <p:nvPr/>
        </p:nvSpPr>
        <p:spPr bwMode="auto">
          <a:xfrm>
            <a:off x="3876527" y="1557586"/>
            <a:ext cx="6755178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7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的安装与简单使用</a:t>
            </a:r>
          </a:p>
        </p:txBody>
      </p:sp>
      <p:sp>
        <p:nvSpPr>
          <p:cNvPr id="90" name="标题层"/>
          <p:cNvSpPr txBox="1"/>
          <p:nvPr/>
        </p:nvSpPr>
        <p:spPr bwMode="auto">
          <a:xfrm>
            <a:off x="2906289" y="2590819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3785261" y="2661420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92" name="标题层"/>
          <p:cNvSpPr txBox="1"/>
          <p:nvPr/>
        </p:nvSpPr>
        <p:spPr bwMode="auto">
          <a:xfrm>
            <a:off x="4006974" y="2638232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基础知识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1125538"/>
          </a:xfrm>
          <a:prstGeom prst="rect">
            <a:avLst/>
          </a:prstGeom>
          <a:solidFill>
            <a:srgbClr val="319095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774410" y="212081"/>
            <a:ext cx="4641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0" y="6615474"/>
            <a:ext cx="12190412" cy="244114"/>
            <a:chOff x="-42912" y="6615474"/>
            <a:chExt cx="12190412" cy="244114"/>
          </a:xfrm>
        </p:grpSpPr>
        <p:sp>
          <p:nvSpPr>
            <p:cNvPr id="24" name="六边形 23"/>
            <p:cNvSpPr/>
            <p:nvPr/>
          </p:nvSpPr>
          <p:spPr>
            <a:xfrm>
              <a:off x="-42912" y="6615474"/>
              <a:ext cx="3041773" cy="244114"/>
            </a:xfrm>
            <a:prstGeom prst="hexagon">
              <a:avLst/>
            </a:prstGeom>
            <a:solidFill>
              <a:srgbClr val="5F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>
              <a:off x="2998862" y="6615474"/>
              <a:ext cx="3063750" cy="244114"/>
            </a:xfrm>
            <a:prstGeom prst="hexagon">
              <a:avLst/>
            </a:prstGeom>
            <a:solidFill>
              <a:srgbClr val="A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>
              <a:off x="6052294" y="6615474"/>
              <a:ext cx="3047603" cy="244114"/>
            </a:xfrm>
            <a:prstGeom prst="hexagon">
              <a:avLst/>
            </a:prstGeom>
            <a:solidFill>
              <a:srgbClr val="31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>
              <a:off x="9099897" y="6615474"/>
              <a:ext cx="3047603" cy="244114"/>
            </a:xfrm>
            <a:prstGeom prst="hexagon">
              <a:avLst/>
            </a:prstGeom>
            <a:solidFill>
              <a:srgbClr val="F5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标题层">
            <a:extLst>
              <a:ext uri="{FF2B5EF4-FFF2-40B4-BE49-F238E27FC236}">
                <a16:creationId xmlns:a16="http://schemas.microsoft.com/office/drawing/2014/main" id="{B23B8B75-F1CC-4746-9B40-1BE03FF28272}"/>
              </a:ext>
            </a:extLst>
          </p:cNvPr>
          <p:cNvSpPr txBox="1"/>
          <p:nvPr/>
        </p:nvSpPr>
        <p:spPr bwMode="auto">
          <a:xfrm>
            <a:off x="2904557" y="3624052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319095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700" kern="0" dirty="0">
              <a:solidFill>
                <a:srgbClr val="319095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CA888F3-4F61-4B1C-A343-513C16BFC75D}"/>
              </a:ext>
            </a:extLst>
          </p:cNvPr>
          <p:cNvCxnSpPr/>
          <p:nvPr/>
        </p:nvCxnSpPr>
        <p:spPr>
          <a:xfrm>
            <a:off x="3783529" y="369465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" name="标题层">
            <a:extLst>
              <a:ext uri="{FF2B5EF4-FFF2-40B4-BE49-F238E27FC236}">
                <a16:creationId xmlns:a16="http://schemas.microsoft.com/office/drawing/2014/main" id="{5B3EEE12-00B6-4531-9F65-61FB4B8DDB09}"/>
              </a:ext>
            </a:extLst>
          </p:cNvPr>
          <p:cNvSpPr txBox="1"/>
          <p:nvPr/>
        </p:nvSpPr>
        <p:spPr bwMode="auto">
          <a:xfrm>
            <a:off x="3874795" y="3624052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复合数据类型</a:t>
            </a:r>
          </a:p>
        </p:txBody>
      </p:sp>
      <p:sp>
        <p:nvSpPr>
          <p:cNvPr id="18" name="标题层">
            <a:extLst>
              <a:ext uri="{FF2B5EF4-FFF2-40B4-BE49-F238E27FC236}">
                <a16:creationId xmlns:a16="http://schemas.microsoft.com/office/drawing/2014/main" id="{D3BF668A-FFE7-49A4-A25B-B0A6DE0DA995}"/>
              </a:ext>
            </a:extLst>
          </p:cNvPr>
          <p:cNvSpPr txBox="1"/>
          <p:nvPr/>
        </p:nvSpPr>
        <p:spPr bwMode="auto">
          <a:xfrm>
            <a:off x="2906289" y="4604214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005BF8D-C5A6-4593-A37F-569ED6357674}"/>
              </a:ext>
            </a:extLst>
          </p:cNvPr>
          <p:cNvCxnSpPr/>
          <p:nvPr/>
        </p:nvCxnSpPr>
        <p:spPr>
          <a:xfrm>
            <a:off x="3785261" y="4674815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0" name="标题层">
            <a:extLst>
              <a:ext uri="{FF2B5EF4-FFF2-40B4-BE49-F238E27FC236}">
                <a16:creationId xmlns:a16="http://schemas.microsoft.com/office/drawing/2014/main" id="{13B6618F-FFE8-47C4-BC32-0776F60068C1}"/>
              </a:ext>
            </a:extLst>
          </p:cNvPr>
          <p:cNvSpPr txBox="1"/>
          <p:nvPr/>
        </p:nvSpPr>
        <p:spPr bwMode="auto">
          <a:xfrm>
            <a:off x="3876527" y="4604214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函数</a:t>
            </a:r>
          </a:p>
        </p:txBody>
      </p:sp>
      <p:sp>
        <p:nvSpPr>
          <p:cNvPr id="21" name="标题层">
            <a:extLst>
              <a:ext uri="{FF2B5EF4-FFF2-40B4-BE49-F238E27FC236}">
                <a16:creationId xmlns:a16="http://schemas.microsoft.com/office/drawing/2014/main" id="{FDBF7F7B-4CD8-4A78-8877-947A0C64E21E}"/>
              </a:ext>
            </a:extLst>
          </p:cNvPr>
          <p:cNvSpPr txBox="1"/>
          <p:nvPr/>
        </p:nvSpPr>
        <p:spPr bwMode="auto">
          <a:xfrm>
            <a:off x="2906289" y="5590034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E4DE29B-E5D9-43D9-85FC-E032DA4E3580}"/>
              </a:ext>
            </a:extLst>
          </p:cNvPr>
          <p:cNvCxnSpPr/>
          <p:nvPr/>
        </p:nvCxnSpPr>
        <p:spPr>
          <a:xfrm>
            <a:off x="3785261" y="5660635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3" name="标题层">
            <a:extLst>
              <a:ext uri="{FF2B5EF4-FFF2-40B4-BE49-F238E27FC236}">
                <a16:creationId xmlns:a16="http://schemas.microsoft.com/office/drawing/2014/main" id="{E5BC5302-00F3-4698-B99D-0B8546240C6C}"/>
              </a:ext>
            </a:extLst>
          </p:cNvPr>
          <p:cNvSpPr txBox="1"/>
          <p:nvPr/>
        </p:nvSpPr>
        <p:spPr bwMode="auto">
          <a:xfrm>
            <a:off x="3876527" y="5590034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程序的书写规则</a:t>
            </a:r>
          </a:p>
        </p:txBody>
      </p:sp>
    </p:spTree>
    <p:extLst>
      <p:ext uri="{BB962C8B-B14F-4D97-AF65-F5344CB8AC3E}">
        <p14:creationId xmlns:p14="http://schemas.microsoft.com/office/powerpoint/2010/main" val="399054904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1.1Python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的安装与简单使用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5868868"/>
              </p:ext>
            </p:extLst>
          </p:nvPr>
        </p:nvGraphicFramePr>
        <p:xfrm>
          <a:off x="355600" y="1320800"/>
          <a:ext cx="11447463" cy="5011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47" name="Document" r:id="rId4" imgW="11640900" imgH="5507487" progId="Word.Document.12">
                  <p:embed/>
                </p:oleObj>
              </mc:Choice>
              <mc:Fallback>
                <p:oleObj name="Document" r:id="rId4" imgW="11640900" imgH="5507487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447463" cy="5011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413370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7D4876ED-A83E-435B-8EDB-6437A91D13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7208371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6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D2E06CBF-0710-40A1-ACA7-F1FE678EC6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4356603"/>
              </p:ext>
            </p:extLst>
          </p:nvPr>
        </p:nvGraphicFramePr>
        <p:xfrm>
          <a:off x="388938" y="3436938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7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7D4876ED-A83E-435B-8EDB-6437A91D13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8938" y="3436938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563133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11" name="TextBox 43">
            <a:extLst>
              <a:ext uri="{FF2B5EF4-FFF2-40B4-BE49-F238E27FC236}">
                <a16:creationId xmlns:a16="http://schemas.microsoft.com/office/drawing/2014/main" id="{98B4259F-D81C-4558-969E-C365F57C2F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D489500-F91F-46EE-9476-957ABEED932E}"/>
              </a:ext>
            </a:extLst>
          </p:cNvPr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1.3.1  list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列表</a:t>
            </a: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292827B2-CD3B-4049-8E73-FF4BD4074B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2793193"/>
              </p:ext>
            </p:extLst>
          </p:nvPr>
        </p:nvGraphicFramePr>
        <p:xfrm>
          <a:off x="338138" y="1744663"/>
          <a:ext cx="11277600" cy="463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8" name="Document" r:id="rId4" imgW="11514849" imgH="4746681" progId="Word.Document.12">
                  <p:embed/>
                </p:oleObj>
              </mc:Choice>
              <mc:Fallback>
                <p:oleObj name="Document" r:id="rId4" imgW="11514849" imgH="4746681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8138" y="1744663"/>
                        <a:ext cx="11277600" cy="463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251786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0978993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865611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5064207"/>
              </p:ext>
            </p:extLst>
          </p:nvPr>
        </p:nvGraphicFramePr>
        <p:xfrm>
          <a:off x="355600" y="1320800"/>
          <a:ext cx="11295063" cy="475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12" name="Document" r:id="rId4" imgW="11537474" imgH="4859526" progId="Word.Document.12">
                  <p:embed/>
                </p:oleObj>
              </mc:Choice>
              <mc:Fallback>
                <p:oleObj name="Document" r:id="rId4" imgW="11537474" imgH="4859526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757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178780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408750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36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106038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1945921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60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783469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5561946"/>
              </p:ext>
            </p:extLst>
          </p:nvPr>
        </p:nvGraphicFramePr>
        <p:xfrm>
          <a:off x="446881" y="1067397"/>
          <a:ext cx="11295063" cy="536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4" name="Document" r:id="rId4" imgW="11537474" imgH="5485565" progId="Word.Document.12">
                  <p:embed/>
                </p:oleObj>
              </mc:Choice>
              <mc:Fallback>
                <p:oleObj name="Document" r:id="rId4" imgW="11537474" imgH="5485565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6881" y="1067397"/>
                        <a:ext cx="11295063" cy="5367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220473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5019403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0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210359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3483865"/>
              </p:ext>
            </p:extLst>
          </p:nvPr>
        </p:nvGraphicFramePr>
        <p:xfrm>
          <a:off x="455613" y="968336"/>
          <a:ext cx="11277600" cy="5214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32" name="Document" r:id="rId4" imgW="11514849" imgH="5340016" progId="Word.Document.12">
                  <p:embed/>
                </p:oleObj>
              </mc:Choice>
              <mc:Fallback>
                <p:oleObj name="Document" r:id="rId4" imgW="11514849" imgH="5340016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5613" y="968336"/>
                        <a:ext cx="11277600" cy="5214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945879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8354054"/>
              </p:ext>
            </p:extLst>
          </p:nvPr>
        </p:nvGraphicFramePr>
        <p:xfrm>
          <a:off x="355600" y="1320800"/>
          <a:ext cx="11295063" cy="4960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56" name="Document" r:id="rId4" imgW="11537474" imgH="5065810" progId="Word.Document.12">
                  <p:embed/>
                </p:oleObj>
              </mc:Choice>
              <mc:Fallback>
                <p:oleObj name="Document" r:id="rId4" imgW="11537474" imgH="5065810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960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392197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1.1Python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的安装与简单使用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5927383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7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899701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9831575"/>
              </p:ext>
            </p:extLst>
          </p:nvPr>
        </p:nvGraphicFramePr>
        <p:xfrm>
          <a:off x="446881" y="1053531"/>
          <a:ext cx="11295063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80" name="Document" r:id="rId4" imgW="11537474" imgH="5452861" progId="Word.Document.12">
                  <p:embed/>
                </p:oleObj>
              </mc:Choice>
              <mc:Fallback>
                <p:oleObj name="Document" r:id="rId4" imgW="11537474" imgH="5452861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6881" y="1053531"/>
                        <a:ext cx="11295063" cy="533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194049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7108960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0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727852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8547599"/>
              </p:ext>
            </p:extLst>
          </p:nvPr>
        </p:nvGraphicFramePr>
        <p:xfrm>
          <a:off x="478582" y="1106756"/>
          <a:ext cx="11537474" cy="5331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28" name="Document" r:id="rId4" imgW="11537474" imgH="5331032" progId="Word.Document.12">
                  <p:embed/>
                </p:oleObj>
              </mc:Choice>
              <mc:Fallback>
                <p:oleObj name="Document" r:id="rId4" imgW="11537474" imgH="533103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8582" y="1106756"/>
                        <a:ext cx="11537474" cy="53310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308976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6714744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5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564364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83903"/>
              </p:ext>
            </p:extLst>
          </p:nvPr>
        </p:nvGraphicFramePr>
        <p:xfrm>
          <a:off x="734765" y="909514"/>
          <a:ext cx="10688885" cy="6040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76" name="Document" r:id="rId4" imgW="11537474" imgH="6183839" progId="Word.Document.12">
                  <p:embed/>
                </p:oleObj>
              </mc:Choice>
              <mc:Fallback>
                <p:oleObj name="Document" r:id="rId4" imgW="11537474" imgH="6183839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4765" y="909514"/>
                        <a:ext cx="10688885" cy="6040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616241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11" name="TextBox 43">
            <a:extLst>
              <a:ext uri="{FF2B5EF4-FFF2-40B4-BE49-F238E27FC236}">
                <a16:creationId xmlns:a16="http://schemas.microsoft.com/office/drawing/2014/main" id="{98B4259F-D81C-4558-969E-C365F57C2F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D489500-F91F-46EE-9476-957ABEED932E}"/>
              </a:ext>
            </a:extLst>
          </p:cNvPr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1.3.2  tuple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元组、</a:t>
            </a:r>
            <a:r>
              <a:rPr lang="en-US" altLang="zh-CN" sz="3600" b="1" dirty="0" err="1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dict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字典和</a:t>
            </a: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set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集合</a:t>
            </a: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292827B2-CD3B-4049-8E73-FF4BD4074B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0548107"/>
              </p:ext>
            </p:extLst>
          </p:nvPr>
        </p:nvGraphicFramePr>
        <p:xfrm>
          <a:off x="295902" y="2287859"/>
          <a:ext cx="1123315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6" name="Document" r:id="rId4" imgW="11491865" imgH="3945984" progId="Word.Document.12">
                  <p:embed/>
                </p:oleObj>
              </mc:Choice>
              <mc:Fallback>
                <p:oleObj name="Document" r:id="rId4" imgW="11491865" imgH="3945984" progId="Word.Document.12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292827B2-CD3B-4049-8E73-FF4BD4074B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5902" y="2287859"/>
                        <a:ext cx="1123315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4AE9C135-EC6F-4371-B70D-D275C7A464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8052500"/>
              </p:ext>
            </p:extLst>
          </p:nvPr>
        </p:nvGraphicFramePr>
        <p:xfrm>
          <a:off x="550590" y="41338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7" name="Document" r:id="rId6" imgW="11537474" imgH="3958562" progId="Word.Document.12">
                  <p:embed/>
                </p:oleObj>
              </mc:Choice>
              <mc:Fallback>
                <p:oleObj name="Document" r:id="rId6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0590" y="41338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EEC2C140-89CA-4518-B90A-00A6EDAA6298}"/>
              </a:ext>
            </a:extLst>
          </p:cNvPr>
          <p:cNvSpPr txBox="1"/>
          <p:nvPr/>
        </p:nvSpPr>
        <p:spPr>
          <a:xfrm>
            <a:off x="190550" y="1542039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1.3.2.1  tuple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元组</a:t>
            </a:r>
          </a:p>
        </p:txBody>
      </p:sp>
    </p:spTree>
    <p:extLst>
      <p:ext uri="{BB962C8B-B14F-4D97-AF65-F5344CB8AC3E}">
        <p14:creationId xmlns:p14="http://schemas.microsoft.com/office/powerpoint/2010/main" val="216176969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9852686"/>
              </p:ext>
            </p:extLst>
          </p:nvPr>
        </p:nvGraphicFramePr>
        <p:xfrm>
          <a:off x="361950" y="1314450"/>
          <a:ext cx="1122045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00" name="Document" r:id="rId4" imgW="11491865" imgH="3945984" progId="Word.Document.12">
                  <p:embed/>
                </p:oleObj>
              </mc:Choice>
              <mc:Fallback>
                <p:oleObj name="Document" r:id="rId4" imgW="11491865" imgH="3945984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14450"/>
                        <a:ext cx="1122045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165527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231181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1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884076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8919040"/>
              </p:ext>
            </p:extLst>
          </p:nvPr>
        </p:nvGraphicFramePr>
        <p:xfrm>
          <a:off x="334566" y="2349674"/>
          <a:ext cx="11255375" cy="481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42" name="Document" r:id="rId4" imgW="11514849" imgH="4927089" progId="Word.Document.12">
                  <p:embed/>
                </p:oleObj>
              </mc:Choice>
              <mc:Fallback>
                <p:oleObj name="Document" r:id="rId4" imgW="11514849" imgH="4927089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4566" y="2349674"/>
                        <a:ext cx="11255375" cy="481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CA26BB89-C184-4BE8-B780-CAE1EFD86C5E}"/>
              </a:ext>
            </a:extLst>
          </p:cNvPr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1.3.2  tuple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元组、</a:t>
            </a:r>
            <a:r>
              <a:rPr lang="en-US" altLang="zh-CN" sz="3600" b="1" dirty="0" err="1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dict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字典和</a:t>
            </a: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set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集合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B0FFF14-C62F-47B7-B995-EC7B45AB3940}"/>
              </a:ext>
            </a:extLst>
          </p:cNvPr>
          <p:cNvSpPr txBox="1"/>
          <p:nvPr/>
        </p:nvSpPr>
        <p:spPr>
          <a:xfrm>
            <a:off x="190550" y="1542039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1.3.2.2  </a:t>
            </a:r>
            <a:r>
              <a:rPr lang="en-US" altLang="zh-CN" sz="3600" b="1" dirty="0" err="1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dict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字典</a:t>
            </a:r>
          </a:p>
        </p:txBody>
      </p:sp>
    </p:spTree>
    <p:extLst>
      <p:ext uri="{BB962C8B-B14F-4D97-AF65-F5344CB8AC3E}">
        <p14:creationId xmlns:p14="http://schemas.microsoft.com/office/powerpoint/2010/main" val="306717298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9506484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66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990293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1.1Python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的安装与简单使用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1304471"/>
              </p:ext>
            </p:extLst>
          </p:nvPr>
        </p:nvGraphicFramePr>
        <p:xfrm>
          <a:off x="355600" y="1320800"/>
          <a:ext cx="11295063" cy="424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95" name="Document" r:id="rId4" imgW="11537474" imgH="4351004" progId="Word.Document.12">
                  <p:embed/>
                </p:oleObj>
              </mc:Choice>
              <mc:Fallback>
                <p:oleObj name="Document" r:id="rId4" imgW="11537474" imgH="435100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24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837816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6125894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90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070867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3865094"/>
              </p:ext>
            </p:extLst>
          </p:nvPr>
        </p:nvGraphicFramePr>
        <p:xfrm>
          <a:off x="355600" y="1320800"/>
          <a:ext cx="11295063" cy="423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14" name="Document" r:id="rId4" imgW="11537474" imgH="4322973" progId="Word.Document.12">
                  <p:embed/>
                </p:oleObj>
              </mc:Choice>
              <mc:Fallback>
                <p:oleObj name="Document" r:id="rId4" imgW="11537474" imgH="4322973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233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907931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1029592"/>
              </p:ext>
            </p:extLst>
          </p:nvPr>
        </p:nvGraphicFramePr>
        <p:xfrm>
          <a:off x="190550" y="2349674"/>
          <a:ext cx="11415713" cy="390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38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0550" y="2349674"/>
                        <a:ext cx="11415713" cy="3908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EE6D89F1-60B8-4311-9D2C-179B04CBDA0E}"/>
              </a:ext>
            </a:extLst>
          </p:cNvPr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1.3.2  tuple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元组、</a:t>
            </a:r>
            <a:r>
              <a:rPr lang="en-US" altLang="zh-CN" sz="3600" b="1" dirty="0" err="1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dict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字典和</a:t>
            </a: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set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集合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2EAD7F7-4884-451C-8E6A-4411BEEBD61C}"/>
              </a:ext>
            </a:extLst>
          </p:cNvPr>
          <p:cNvSpPr txBox="1"/>
          <p:nvPr/>
        </p:nvSpPr>
        <p:spPr>
          <a:xfrm>
            <a:off x="190550" y="1542039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1.3.2.3  set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集合</a:t>
            </a:r>
          </a:p>
        </p:txBody>
      </p:sp>
    </p:spTree>
    <p:extLst>
      <p:ext uri="{BB962C8B-B14F-4D97-AF65-F5344CB8AC3E}">
        <p14:creationId xmlns:p14="http://schemas.microsoft.com/office/powerpoint/2010/main" val="24548707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0276919"/>
              </p:ext>
            </p:extLst>
          </p:nvPr>
        </p:nvGraphicFramePr>
        <p:xfrm>
          <a:off x="368299" y="1119745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7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299" y="1119745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D53E2F27-AD77-4C62-9BE6-6AAB086EDC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8221784"/>
              </p:ext>
            </p:extLst>
          </p:nvPr>
        </p:nvGraphicFramePr>
        <p:xfrm>
          <a:off x="368299" y="3780868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79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8299" y="3780868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282904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4880546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86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404574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3306760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10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174376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0790059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35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570109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643031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5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97986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3355619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8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470869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11" name="TextBox 43">
            <a:extLst>
              <a:ext uri="{FF2B5EF4-FFF2-40B4-BE49-F238E27FC236}">
                <a16:creationId xmlns:a16="http://schemas.microsoft.com/office/drawing/2014/main" id="{98B4259F-D81C-4558-969E-C365F57C2F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D489500-F91F-46EE-9476-957ABEED932E}"/>
              </a:ext>
            </a:extLst>
          </p:cNvPr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1.3.3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序列的一些使用操作</a:t>
            </a: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292827B2-CD3B-4049-8E73-FF4BD4074B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4892590"/>
              </p:ext>
            </p:extLst>
          </p:nvPr>
        </p:nvGraphicFramePr>
        <p:xfrm>
          <a:off x="338138" y="1744663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76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292827B2-CD3B-4049-8E73-FF4BD4074B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8138" y="1744663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3DBB4676-F263-4006-AB14-6DED1C6916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6831821"/>
              </p:ext>
            </p:extLst>
          </p:nvPr>
        </p:nvGraphicFramePr>
        <p:xfrm>
          <a:off x="398462" y="2760915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77" name="Document" r:id="rId6" imgW="11537474" imgH="3958562" progId="Word.Document.12">
                  <p:embed/>
                </p:oleObj>
              </mc:Choice>
              <mc:Fallback>
                <p:oleObj name="Document" r:id="rId6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8462" y="2760915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AD55B2D0-4572-4621-BD8D-67A9455185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009798"/>
              </p:ext>
            </p:extLst>
          </p:nvPr>
        </p:nvGraphicFramePr>
        <p:xfrm>
          <a:off x="406400" y="5943600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78" name="Document" r:id="rId8" imgW="11514849" imgH="3952453" progId="Word.Document.12">
                  <p:embed/>
                </p:oleObj>
              </mc:Choice>
              <mc:Fallback>
                <p:oleObj name="Document" r:id="rId8" imgW="11514849" imgH="3952453" progId="Word.Document.12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3DBB4676-F263-4006-AB14-6DED1C6916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06400" y="5943600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952466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自定义 81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EF7768"/>
      </a:accent1>
      <a:accent2>
        <a:srgbClr val="C7C7C7"/>
      </a:accent2>
      <a:accent3>
        <a:srgbClr val="38B1BF"/>
      </a:accent3>
      <a:accent4>
        <a:srgbClr val="FF9933"/>
      </a:accent4>
      <a:accent5>
        <a:srgbClr val="7F7F7F"/>
      </a:accent5>
      <a:accent6>
        <a:srgbClr val="878787"/>
      </a:accent6>
      <a:hlink>
        <a:srgbClr val="006387"/>
      </a:hlink>
      <a:folHlink>
        <a:srgbClr val="8B8B8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我的主题色">
      <a:dk1>
        <a:sysClr val="windowText" lastClr="000000"/>
      </a:dk1>
      <a:lt1>
        <a:sysClr val="window" lastClr="FFFFFF"/>
      </a:lt1>
      <a:dk2>
        <a:srgbClr val="E6325C"/>
      </a:dk2>
      <a:lt2>
        <a:srgbClr val="E6325C"/>
      </a:lt2>
      <a:accent1>
        <a:srgbClr val="A3CD39"/>
      </a:accent1>
      <a:accent2>
        <a:srgbClr val="A3CD39"/>
      </a:accent2>
      <a:accent3>
        <a:srgbClr val="4EC0A5"/>
      </a:accent3>
      <a:accent4>
        <a:srgbClr val="4EC0A5"/>
      </a:accent4>
      <a:accent5>
        <a:srgbClr val="E4BE33"/>
      </a:accent5>
      <a:accent6>
        <a:srgbClr val="E4BE3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极目远眺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2381</TotalTime>
  <Words>1499</Words>
  <Application>Microsoft Office PowerPoint</Application>
  <PresentationFormat>自定义</PresentationFormat>
  <Paragraphs>604</Paragraphs>
  <Slides>181</Slides>
  <Notes>176</Notes>
  <HiddenSlides>0</HiddenSlides>
  <MMClips>1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181</vt:i4>
      </vt:variant>
    </vt:vector>
  </HeadingPairs>
  <TitlesOfParts>
    <vt:vector size="192" baseType="lpstr">
      <vt:lpstr>隶书</vt:lpstr>
      <vt:lpstr>微软雅黑</vt:lpstr>
      <vt:lpstr>Arial</vt:lpstr>
      <vt:lpstr>Calibri</vt:lpstr>
      <vt:lpstr>Eras Bold ITC</vt:lpstr>
      <vt:lpstr>Impact</vt:lpstr>
      <vt:lpstr>Times New Roman</vt:lpstr>
      <vt:lpstr>Office 主题</vt:lpstr>
      <vt:lpstr>Office 主题​​</vt:lpstr>
      <vt:lpstr>Document</vt:lpstr>
      <vt:lpstr>Microsoft Word 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>亮亮图文旗舰店</dc:subject>
  <cp:keywords>更多模版：亮亮图文旗舰店https:/liangliangtuwen.tmall.com</cp:keywords>
  <dc:description>更多模版：亮亮图文旗舰店https://liangliangtuwen.tmall.com</dc:description>
  <cp:lastModifiedBy>sxj</cp:lastModifiedBy>
  <cp:revision>55</cp:revision>
  <dcterms:created xsi:type="dcterms:W3CDTF">2015-04-23T03:04:04Z</dcterms:created>
  <dcterms:modified xsi:type="dcterms:W3CDTF">2020-03-02T14:18:37Z</dcterms:modified>
</cp:coreProperties>
</file>